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2" r:id="rId2"/>
  </p:sldMasterIdLst>
  <p:notesMasterIdLst>
    <p:notesMasterId r:id="rId23"/>
  </p:notesMasterIdLst>
  <p:sldIdLst>
    <p:sldId id="330" r:id="rId3"/>
    <p:sldId id="320" r:id="rId4"/>
    <p:sldId id="331" r:id="rId5"/>
    <p:sldId id="301" r:id="rId6"/>
    <p:sldId id="309" r:id="rId7"/>
    <p:sldId id="287" r:id="rId8"/>
    <p:sldId id="310" r:id="rId9"/>
    <p:sldId id="321" r:id="rId10"/>
    <p:sldId id="311" r:id="rId11"/>
    <p:sldId id="304" r:id="rId12"/>
    <p:sldId id="312" r:id="rId13"/>
    <p:sldId id="294" r:id="rId14"/>
    <p:sldId id="306" r:id="rId15"/>
    <p:sldId id="308" r:id="rId16"/>
    <p:sldId id="288" r:id="rId17"/>
    <p:sldId id="332" r:id="rId18"/>
    <p:sldId id="325" r:id="rId19"/>
    <p:sldId id="326" r:id="rId20"/>
    <p:sldId id="327" r:id="rId21"/>
    <p:sldId id="333" r:id="rId2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tian Herret" initials="CH" lastIdx="11" clrIdx="0">
    <p:extLst>
      <p:ext uri="{19B8F6BF-5375-455C-9EA6-DF929625EA0E}">
        <p15:presenceInfo xmlns:p15="http://schemas.microsoft.com/office/powerpoint/2012/main" userId="S-1-5-21-2783102432-1383533843-1537749594-115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F6FB"/>
    <a:srgbClr val="EDF2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4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8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commentAuthors" Target="commentAuthor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9AEA55-C053-4A69-908D-01378B43C842}" type="datetimeFigureOut">
              <a:rPr lang="de-AT" smtClean="0"/>
              <a:t>13.08.2025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60A99D-49F2-4C82-9790-DA9C0DDD165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141015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49E6F0-D5D6-4540-A669-575DD2511C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A78D75F9-23B2-4BE8-BA57-ED43149C47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7D3F27A-A054-4886-9F8E-967EC7BE7B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C717-E5CD-45F6-88B0-68B4914F756C}" type="datetimeFigureOut">
              <a:rPr lang="de-AT" smtClean="0"/>
              <a:t>13.08.2025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11EAF34-DD72-46DC-AF1E-DF81B374DC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D624B0A-892F-41B7-A395-BA5FFC467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F991D-105F-4E64-A7F7-617C2327C21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7367489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1540AC7-DEE1-42AC-9916-E93641532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5BADA18-FE06-487F-98B5-AE5E67A82F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32E7EF6-34E8-4407-8ECD-C8C5C14C2D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C717-E5CD-45F6-88B0-68B4914F756C}" type="datetimeFigureOut">
              <a:rPr lang="de-AT" smtClean="0"/>
              <a:t>13.08.2025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516F52D-412D-4FDB-AC9E-EA04084243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28C802A-BCE9-4CD2-9AC1-809D15245F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F991D-105F-4E64-A7F7-617C2327C21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3144084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FD8E53B-420A-49A2-AB7B-B61D2ACA28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AE9976A-D85E-4C6B-972E-A3979EF3E6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CA57D73-66CF-472F-A746-BB1E177C98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C717-E5CD-45F6-88B0-68B4914F756C}" type="datetimeFigureOut">
              <a:rPr lang="de-AT" smtClean="0"/>
              <a:t>13.08.2025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0795175-2A27-4FE0-A197-F1C4448216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70882F1-50EB-4BC1-A6EC-BD34977711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F991D-105F-4E64-A7F7-617C2327C21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5569938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61EFF28-237D-4D46-BBDC-F4CC966661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97D04E5-CC05-4015-9FBC-BDFF30D08E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37756B6C-3FF9-48A5-B075-36BE7BB061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F14BDA7D-A1E1-46DB-A3CC-CD20146B52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C717-E5CD-45F6-88B0-68B4914F756C}" type="datetimeFigureOut">
              <a:rPr lang="de-AT" smtClean="0"/>
              <a:t>13.08.2025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5DE0A4F-72F0-4B90-87B3-59D71529A0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99B206A7-0485-4FED-83B9-7E91143D02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F991D-105F-4E64-A7F7-617C2327C21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5431028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89F68B1-6DF1-4D92-929E-580B07A779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5670783-3C37-4E92-9CAE-3E616BBF59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B126BC9D-0BBC-455E-BC1D-F754A155C9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90754D9F-0A0F-4280-85E6-25F8D39EA8A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60DE4698-B165-45D8-9B04-1589BE96A71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D24DB07E-7A61-4BDF-AE93-EB2E25D748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C717-E5CD-45F6-88B0-68B4914F756C}" type="datetimeFigureOut">
              <a:rPr lang="de-AT" smtClean="0"/>
              <a:t>13.08.2025</a:t>
            </a:fld>
            <a:endParaRPr lang="de-AT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59F7FB4D-0B00-4793-8635-ED49E75334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9D131C7B-68EC-4FBB-B149-BC258E8F10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F991D-105F-4E64-A7F7-617C2327C21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371393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3C62FD-87E7-4D9D-B940-79A464E508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E113C434-EB79-48BF-A2C8-E63774218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C717-E5CD-45F6-88B0-68B4914F756C}" type="datetimeFigureOut">
              <a:rPr lang="de-AT" smtClean="0"/>
              <a:t>13.08.2025</a:t>
            </a:fld>
            <a:endParaRPr lang="de-AT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160E29D-B859-4489-8861-5B2C8B4885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DD7230C-9FC0-49B6-9411-D3C4D13329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F991D-105F-4E64-A7F7-617C2327C21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8986451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14809001-A4EB-4552-89F9-420AC6188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C717-E5CD-45F6-88B0-68B4914F756C}" type="datetimeFigureOut">
              <a:rPr lang="de-AT" smtClean="0"/>
              <a:t>13.08.2025</a:t>
            </a:fld>
            <a:endParaRPr lang="de-AT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E1E589D6-8E51-4F36-B1A8-F2B3BEC363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994DD7D-9A9F-4DFD-8797-521A07999F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F991D-105F-4E64-A7F7-617C2327C21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3511729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E1FE8CF-8BED-4089-8222-D4E6282154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D1797F4-83C8-4013-8935-2D6514207B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FCECE11B-D1A0-4CF9-9EEA-E5571B0697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C23D9D9-0C03-477B-82F3-A498A3E83E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C717-E5CD-45F6-88B0-68B4914F756C}" type="datetimeFigureOut">
              <a:rPr lang="de-AT" smtClean="0"/>
              <a:t>13.08.2025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BC279AD-457F-468B-8173-587BE87607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382780D-8954-4681-AD5C-AC3939FB5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F991D-105F-4E64-A7F7-617C2327C21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190902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F2F5AF4-F82C-4E56-B12C-5A9BC61C6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3EBEF7F6-248D-4667-BBBF-B67C6AF4411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ACEAB5B4-E3F5-49A1-B075-D916DC39CE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F5A9CC8-E36F-4440-8D46-D9C5DAC9A6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C717-E5CD-45F6-88B0-68B4914F756C}" type="datetimeFigureOut">
              <a:rPr lang="de-AT" smtClean="0"/>
              <a:t>13.08.2025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B1980578-4F7D-49FA-A256-000E966AC6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6E07190-667A-4A73-BFAB-71DACB5E8D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F991D-105F-4E64-A7F7-617C2327C21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5669016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48C595-458C-49FA-A707-4082C19452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22E7CB4C-4284-4706-80CC-5017D14BC6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B1D608B-EFD3-4813-8DA1-108F1975A5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C717-E5CD-45F6-88B0-68B4914F756C}" type="datetimeFigureOut">
              <a:rPr lang="de-AT" smtClean="0"/>
              <a:t>13.08.2025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08E521E-2F33-49BC-BD33-6A9C6891E0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94F2332-4643-4277-A732-6C9ACDA6E8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F991D-105F-4E64-A7F7-617C2327C21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3615342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865511EC-C0C9-4500-A620-63877BE6033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5FCEF4AD-C809-4237-A9D5-B0297FF108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EF4D974-2919-40D7-8439-04E1B99862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C717-E5CD-45F6-88B0-68B4914F756C}" type="datetimeFigureOut">
              <a:rPr lang="de-AT" smtClean="0"/>
              <a:t>13.08.2025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7301FCF-BA6D-4F11-A846-9BB871C7E0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1D4C381-E82C-4575-930E-313D044B8B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F991D-105F-4E64-A7F7-617C2327C21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9111662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icture Placeholder 13"/>
          <p:cNvSpPr>
            <a:spLocks noGrp="1"/>
          </p:cNvSpPr>
          <p:nvPr>
            <p:ph type="pic" idx="13" hasCustomPrompt="1"/>
          </p:nvPr>
        </p:nvSpPr>
        <p:spPr>
          <a:xfrm>
            <a:off x="-6851" y="0"/>
            <a:ext cx="12195177" cy="6858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lIns="91439" tIns="45719" rIns="91439" bIns="45719">
            <a:noAutofit/>
          </a:bodyPr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de-DE" dirty="0"/>
              <a:t>Bild per Klick auf Symbol einfügen</a:t>
            </a:r>
            <a:endParaRPr dirty="0"/>
          </a:p>
        </p:txBody>
      </p:sp>
      <p:sp>
        <p:nvSpPr>
          <p:cNvPr id="10" name="Textfeld 4"/>
          <p:cNvSpPr txBox="1"/>
          <p:nvPr userDrawn="1"/>
        </p:nvSpPr>
        <p:spPr>
          <a:xfrm>
            <a:off x="10124185" y="6072379"/>
            <a:ext cx="1886934" cy="5850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2872" rIns="22872" anchor="b">
            <a:spAutoFit/>
          </a:bodyPr>
          <a:lstStyle/>
          <a:p>
            <a:pPr algn="r">
              <a:defRPr sz="3200">
                <a:solidFill>
                  <a:srgbClr val="D6A437"/>
                </a:solidFill>
              </a:defRPr>
            </a:pPr>
            <a:r>
              <a:rPr sz="1601" dirty="0">
                <a:solidFill>
                  <a:schemeClr val="tx2"/>
                </a:solidFill>
                <a:latin typeface="Permanent Marker" panose="02000000000000000000" pitchFamily="2" charset="0"/>
              </a:rPr>
              <a:t>#STERN2</a:t>
            </a:r>
            <a:r>
              <a:rPr lang="de-AT" sz="1601" dirty="0">
                <a:solidFill>
                  <a:schemeClr val="tx2"/>
                </a:solidFill>
                <a:latin typeface="Permanent Marker" panose="02000000000000000000" pitchFamily="2" charset="0"/>
              </a:rPr>
              <a:t>5</a:t>
            </a:r>
            <a:endParaRPr sz="1601" dirty="0">
              <a:solidFill>
                <a:schemeClr val="tx2"/>
              </a:solidFill>
              <a:latin typeface="Permanent Marker" panose="02000000000000000000" pitchFamily="2" charset="0"/>
            </a:endParaRPr>
          </a:p>
          <a:p>
            <a:pPr algn="r">
              <a:defRPr sz="3200">
                <a:solidFill>
                  <a:srgbClr val="D6A437"/>
                </a:solidFill>
              </a:defRPr>
            </a:pPr>
            <a:r>
              <a:rPr sz="1601" dirty="0">
                <a:solidFill>
                  <a:schemeClr val="tx2"/>
                </a:solidFill>
                <a:latin typeface="Permanent Marker" panose="02000000000000000000" pitchFamily="2" charset="0"/>
              </a:rPr>
              <a:t>STERNSINGEN.AT</a:t>
            </a:r>
          </a:p>
        </p:txBody>
      </p:sp>
      <p:sp>
        <p:nvSpPr>
          <p:cNvPr id="3" name="Rechteck 2"/>
          <p:cNvSpPr/>
          <p:nvPr userDrawn="1"/>
        </p:nvSpPr>
        <p:spPr>
          <a:xfrm>
            <a:off x="-6851" y="3359751"/>
            <a:ext cx="4359729" cy="138499"/>
          </a:xfrm>
          <a:prstGeom prst="rect">
            <a:avLst/>
          </a:prstGeom>
          <a:solidFill>
            <a:srgbClr val="D6A437">
              <a:alpha val="69804"/>
            </a:srgbClr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2860" tIns="22860" rIns="22860" bIns="22860" numCol="1" spcCol="38100" rtlCol="0" anchor="ctr">
            <a:spAutoFit/>
          </a:bodyPr>
          <a:lstStyle/>
          <a:p>
            <a:pPr marL="0" marR="0" indent="0" algn="l" defTabSz="2286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AT" sz="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badi" panose="020B0604020104020204" pitchFamily="34" charset="0"/>
              <a:ea typeface="+mn-ea"/>
              <a:cs typeface="+mn-cs"/>
              <a:sym typeface="Arial"/>
            </a:endParaRPr>
          </a:p>
        </p:txBody>
      </p:sp>
      <p:grpSp>
        <p:nvGrpSpPr>
          <p:cNvPr id="4" name="Gruppieren 14"/>
          <p:cNvGrpSpPr/>
          <p:nvPr userDrawn="1"/>
        </p:nvGrpSpPr>
        <p:grpSpPr>
          <a:xfrm>
            <a:off x="296542" y="283714"/>
            <a:ext cx="2968391" cy="606193"/>
            <a:chOff x="0" y="0"/>
            <a:chExt cx="4797351" cy="980204"/>
          </a:xfrm>
          <a:solidFill>
            <a:schemeClr val="bg2"/>
          </a:solidFill>
        </p:grpSpPr>
        <p:sp>
          <p:nvSpPr>
            <p:cNvPr id="5" name="Freeform 5"/>
            <p:cNvSpPr/>
            <p:nvPr/>
          </p:nvSpPr>
          <p:spPr>
            <a:xfrm>
              <a:off x="-1" y="-1"/>
              <a:ext cx="936223" cy="9802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795" y="10729"/>
                  </a:moveTo>
                  <a:cubicBezTo>
                    <a:pt x="438" y="10871"/>
                    <a:pt x="438" y="10871"/>
                    <a:pt x="438" y="10871"/>
                  </a:cubicBezTo>
                  <a:cubicBezTo>
                    <a:pt x="730" y="20894"/>
                    <a:pt x="730" y="20894"/>
                    <a:pt x="730" y="20894"/>
                  </a:cubicBezTo>
                  <a:cubicBezTo>
                    <a:pt x="11092" y="20471"/>
                    <a:pt x="11092" y="20471"/>
                    <a:pt x="11092" y="20471"/>
                  </a:cubicBezTo>
                  <a:cubicBezTo>
                    <a:pt x="10946" y="17224"/>
                    <a:pt x="10946" y="17224"/>
                    <a:pt x="10946" y="17224"/>
                  </a:cubicBezTo>
                  <a:cubicBezTo>
                    <a:pt x="7151" y="17224"/>
                    <a:pt x="4086" y="14400"/>
                    <a:pt x="3795" y="10729"/>
                  </a:cubicBezTo>
                  <a:moveTo>
                    <a:pt x="11384" y="1129"/>
                  </a:moveTo>
                  <a:cubicBezTo>
                    <a:pt x="11384" y="3106"/>
                    <a:pt x="11384" y="3106"/>
                    <a:pt x="11384" y="3106"/>
                  </a:cubicBezTo>
                  <a:cubicBezTo>
                    <a:pt x="15908" y="3247"/>
                    <a:pt x="19411" y="6635"/>
                    <a:pt x="19557" y="11012"/>
                  </a:cubicBezTo>
                  <a:cubicBezTo>
                    <a:pt x="21600" y="11012"/>
                    <a:pt x="21600" y="11012"/>
                    <a:pt x="21600" y="11012"/>
                  </a:cubicBezTo>
                  <a:cubicBezTo>
                    <a:pt x="21600" y="1129"/>
                    <a:pt x="21600" y="1129"/>
                    <a:pt x="21600" y="1129"/>
                  </a:cubicBezTo>
                  <a:lnTo>
                    <a:pt x="11384" y="1129"/>
                  </a:lnTo>
                  <a:close/>
                  <a:moveTo>
                    <a:pt x="11384" y="18353"/>
                  </a:moveTo>
                  <a:cubicBezTo>
                    <a:pt x="11384" y="21600"/>
                    <a:pt x="11384" y="21600"/>
                    <a:pt x="11384" y="21600"/>
                  </a:cubicBezTo>
                  <a:cubicBezTo>
                    <a:pt x="21600" y="21600"/>
                    <a:pt x="21600" y="21600"/>
                    <a:pt x="21600" y="21600"/>
                  </a:cubicBezTo>
                  <a:cubicBezTo>
                    <a:pt x="21600" y="11576"/>
                    <a:pt x="21600" y="11576"/>
                    <a:pt x="21600" y="11576"/>
                  </a:cubicBezTo>
                  <a:cubicBezTo>
                    <a:pt x="18243" y="11576"/>
                    <a:pt x="18243" y="11576"/>
                    <a:pt x="18243" y="11576"/>
                  </a:cubicBezTo>
                  <a:cubicBezTo>
                    <a:pt x="18097" y="15247"/>
                    <a:pt x="15032" y="18212"/>
                    <a:pt x="11384" y="18353"/>
                  </a:cubicBezTo>
                  <a:moveTo>
                    <a:pt x="10946" y="16659"/>
                  </a:moveTo>
                  <a:cubicBezTo>
                    <a:pt x="10654" y="10588"/>
                    <a:pt x="10654" y="10588"/>
                    <a:pt x="10654" y="10588"/>
                  </a:cubicBezTo>
                  <a:cubicBezTo>
                    <a:pt x="4378" y="10729"/>
                    <a:pt x="4378" y="10729"/>
                    <a:pt x="4378" y="10729"/>
                  </a:cubicBezTo>
                  <a:cubicBezTo>
                    <a:pt x="4670" y="13976"/>
                    <a:pt x="7443" y="16518"/>
                    <a:pt x="10946" y="16659"/>
                  </a:cubicBezTo>
                  <a:moveTo>
                    <a:pt x="10362" y="3388"/>
                  </a:moveTo>
                  <a:cubicBezTo>
                    <a:pt x="10362" y="0"/>
                    <a:pt x="10362" y="0"/>
                    <a:pt x="10362" y="0"/>
                  </a:cubicBezTo>
                  <a:cubicBezTo>
                    <a:pt x="0" y="282"/>
                    <a:pt x="0" y="282"/>
                    <a:pt x="0" y="282"/>
                  </a:cubicBezTo>
                  <a:cubicBezTo>
                    <a:pt x="292" y="10306"/>
                    <a:pt x="292" y="10306"/>
                    <a:pt x="292" y="10306"/>
                  </a:cubicBezTo>
                  <a:cubicBezTo>
                    <a:pt x="3795" y="10165"/>
                    <a:pt x="3795" y="10165"/>
                    <a:pt x="3795" y="10165"/>
                  </a:cubicBezTo>
                  <a:cubicBezTo>
                    <a:pt x="3795" y="6635"/>
                    <a:pt x="6714" y="3529"/>
                    <a:pt x="10362" y="3388"/>
                  </a:cubicBezTo>
                  <a:moveTo>
                    <a:pt x="11384" y="6353"/>
                  </a:moveTo>
                  <a:cubicBezTo>
                    <a:pt x="11384" y="11012"/>
                    <a:pt x="11384" y="11012"/>
                    <a:pt x="11384" y="11012"/>
                  </a:cubicBezTo>
                  <a:cubicBezTo>
                    <a:pt x="16200" y="11012"/>
                    <a:pt x="16200" y="11012"/>
                    <a:pt x="16200" y="11012"/>
                  </a:cubicBezTo>
                  <a:cubicBezTo>
                    <a:pt x="16054" y="8612"/>
                    <a:pt x="13865" y="6494"/>
                    <a:pt x="11384" y="6353"/>
                  </a:cubicBezTo>
                  <a:moveTo>
                    <a:pt x="18243" y="11012"/>
                  </a:moveTo>
                  <a:cubicBezTo>
                    <a:pt x="18973" y="11012"/>
                    <a:pt x="18973" y="11012"/>
                    <a:pt x="18973" y="11012"/>
                  </a:cubicBezTo>
                  <a:cubicBezTo>
                    <a:pt x="18827" y="7059"/>
                    <a:pt x="15470" y="3812"/>
                    <a:pt x="11384" y="3671"/>
                  </a:cubicBezTo>
                  <a:cubicBezTo>
                    <a:pt x="11384" y="4376"/>
                    <a:pt x="11384" y="4376"/>
                    <a:pt x="11384" y="4376"/>
                  </a:cubicBezTo>
                  <a:cubicBezTo>
                    <a:pt x="15032" y="4518"/>
                    <a:pt x="18097" y="7482"/>
                    <a:pt x="18243" y="11012"/>
                  </a:cubicBezTo>
                  <a:moveTo>
                    <a:pt x="4378" y="10165"/>
                  </a:moveTo>
                  <a:cubicBezTo>
                    <a:pt x="10654" y="10024"/>
                    <a:pt x="10654" y="10024"/>
                    <a:pt x="10654" y="10024"/>
                  </a:cubicBezTo>
                  <a:cubicBezTo>
                    <a:pt x="10508" y="3953"/>
                    <a:pt x="10508" y="3953"/>
                    <a:pt x="10508" y="3953"/>
                  </a:cubicBezTo>
                  <a:cubicBezTo>
                    <a:pt x="7005" y="4235"/>
                    <a:pt x="4378" y="6918"/>
                    <a:pt x="4378" y="10165"/>
                  </a:cubicBezTo>
                  <a:moveTo>
                    <a:pt x="16784" y="11012"/>
                  </a:moveTo>
                  <a:cubicBezTo>
                    <a:pt x="17659" y="11012"/>
                    <a:pt x="17659" y="11012"/>
                    <a:pt x="17659" y="11012"/>
                  </a:cubicBezTo>
                  <a:cubicBezTo>
                    <a:pt x="17514" y="7765"/>
                    <a:pt x="14741" y="5082"/>
                    <a:pt x="11384" y="5082"/>
                  </a:cubicBezTo>
                  <a:cubicBezTo>
                    <a:pt x="11384" y="5788"/>
                    <a:pt x="11384" y="5788"/>
                    <a:pt x="11384" y="5788"/>
                  </a:cubicBezTo>
                  <a:cubicBezTo>
                    <a:pt x="14303" y="5929"/>
                    <a:pt x="16638" y="8188"/>
                    <a:pt x="16784" y="11012"/>
                  </a:cubicBezTo>
                  <a:moveTo>
                    <a:pt x="17659" y="11576"/>
                  </a:moveTo>
                  <a:cubicBezTo>
                    <a:pt x="11384" y="11576"/>
                    <a:pt x="11384" y="11576"/>
                    <a:pt x="11384" y="11576"/>
                  </a:cubicBezTo>
                  <a:cubicBezTo>
                    <a:pt x="11384" y="17647"/>
                    <a:pt x="11384" y="17647"/>
                    <a:pt x="11384" y="17647"/>
                  </a:cubicBezTo>
                  <a:cubicBezTo>
                    <a:pt x="14741" y="17506"/>
                    <a:pt x="17514" y="14965"/>
                    <a:pt x="17659" y="11576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 sz="601" dirty="0">
                <a:latin typeface="Abadi" panose="020B0604020104020204" pitchFamily="34" charset="0"/>
              </a:endParaRPr>
            </a:p>
          </p:txBody>
        </p:sp>
        <p:sp>
          <p:nvSpPr>
            <p:cNvPr id="6" name="Freeform 6"/>
            <p:cNvSpPr/>
            <p:nvPr/>
          </p:nvSpPr>
          <p:spPr>
            <a:xfrm>
              <a:off x="986488" y="622053"/>
              <a:ext cx="3810864" cy="2356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21" y="4086"/>
                  </a:moveTo>
                  <a:cubicBezTo>
                    <a:pt x="21242" y="4086"/>
                    <a:pt x="21242" y="4086"/>
                    <a:pt x="21242" y="4086"/>
                  </a:cubicBezTo>
                  <a:cubicBezTo>
                    <a:pt x="21242" y="17514"/>
                    <a:pt x="21242" y="17514"/>
                    <a:pt x="21242" y="17514"/>
                  </a:cubicBezTo>
                  <a:cubicBezTo>
                    <a:pt x="21421" y="17514"/>
                    <a:pt x="21421" y="17514"/>
                    <a:pt x="21421" y="17514"/>
                  </a:cubicBezTo>
                  <a:cubicBezTo>
                    <a:pt x="21421" y="9924"/>
                    <a:pt x="21421" y="9924"/>
                    <a:pt x="21421" y="9924"/>
                  </a:cubicBezTo>
                  <a:cubicBezTo>
                    <a:pt x="21421" y="7589"/>
                    <a:pt x="21493" y="7005"/>
                    <a:pt x="21600" y="7589"/>
                  </a:cubicBezTo>
                  <a:cubicBezTo>
                    <a:pt x="21600" y="4086"/>
                    <a:pt x="21600" y="4086"/>
                    <a:pt x="21600" y="4086"/>
                  </a:cubicBezTo>
                  <a:cubicBezTo>
                    <a:pt x="21564" y="4086"/>
                    <a:pt x="21528" y="4086"/>
                    <a:pt x="21493" y="4670"/>
                  </a:cubicBezTo>
                  <a:cubicBezTo>
                    <a:pt x="21457" y="4670"/>
                    <a:pt x="21457" y="5254"/>
                    <a:pt x="21421" y="6422"/>
                  </a:cubicBezTo>
                  <a:cubicBezTo>
                    <a:pt x="21421" y="6422"/>
                    <a:pt x="21421" y="6422"/>
                    <a:pt x="21421" y="6422"/>
                  </a:cubicBezTo>
                  <a:lnTo>
                    <a:pt x="21421" y="4086"/>
                  </a:lnTo>
                  <a:close/>
                  <a:moveTo>
                    <a:pt x="20848" y="11676"/>
                  </a:moveTo>
                  <a:cubicBezTo>
                    <a:pt x="20848" y="12843"/>
                    <a:pt x="20884" y="15178"/>
                    <a:pt x="20776" y="15178"/>
                  </a:cubicBezTo>
                  <a:cubicBezTo>
                    <a:pt x="20704" y="15178"/>
                    <a:pt x="20669" y="14595"/>
                    <a:pt x="20669" y="13427"/>
                  </a:cubicBezTo>
                  <a:cubicBezTo>
                    <a:pt x="20669" y="12843"/>
                    <a:pt x="20669" y="12259"/>
                    <a:pt x="20704" y="12259"/>
                  </a:cubicBezTo>
                  <a:cubicBezTo>
                    <a:pt x="20776" y="11092"/>
                    <a:pt x="20812" y="11092"/>
                    <a:pt x="20848" y="10508"/>
                  </a:cubicBezTo>
                  <a:lnTo>
                    <a:pt x="20848" y="11676"/>
                  </a:lnTo>
                  <a:close/>
                  <a:moveTo>
                    <a:pt x="21063" y="17514"/>
                  </a:moveTo>
                  <a:cubicBezTo>
                    <a:pt x="21063" y="16930"/>
                    <a:pt x="21063" y="16346"/>
                    <a:pt x="21063" y="15178"/>
                  </a:cubicBezTo>
                  <a:cubicBezTo>
                    <a:pt x="21063" y="7589"/>
                    <a:pt x="21063" y="7589"/>
                    <a:pt x="21063" y="7589"/>
                  </a:cubicBezTo>
                  <a:cubicBezTo>
                    <a:pt x="21063" y="5838"/>
                    <a:pt x="21027" y="3503"/>
                    <a:pt x="20776" y="3503"/>
                  </a:cubicBezTo>
                  <a:cubicBezTo>
                    <a:pt x="20561" y="3503"/>
                    <a:pt x="20490" y="5254"/>
                    <a:pt x="20490" y="8173"/>
                  </a:cubicBezTo>
                  <a:cubicBezTo>
                    <a:pt x="20669" y="8173"/>
                    <a:pt x="20669" y="8173"/>
                    <a:pt x="20669" y="8173"/>
                  </a:cubicBezTo>
                  <a:cubicBezTo>
                    <a:pt x="20669" y="7005"/>
                    <a:pt x="20704" y="5838"/>
                    <a:pt x="20776" y="5838"/>
                  </a:cubicBezTo>
                  <a:cubicBezTo>
                    <a:pt x="20812" y="5838"/>
                    <a:pt x="20848" y="6422"/>
                    <a:pt x="20848" y="7005"/>
                  </a:cubicBezTo>
                  <a:cubicBezTo>
                    <a:pt x="20884" y="7589"/>
                    <a:pt x="20848" y="8173"/>
                    <a:pt x="20776" y="8757"/>
                  </a:cubicBezTo>
                  <a:cubicBezTo>
                    <a:pt x="20633" y="9924"/>
                    <a:pt x="20490" y="10508"/>
                    <a:pt x="20490" y="13427"/>
                  </a:cubicBezTo>
                  <a:cubicBezTo>
                    <a:pt x="20490" y="16346"/>
                    <a:pt x="20561" y="17514"/>
                    <a:pt x="20704" y="17514"/>
                  </a:cubicBezTo>
                  <a:cubicBezTo>
                    <a:pt x="20776" y="17514"/>
                    <a:pt x="20812" y="16930"/>
                    <a:pt x="20884" y="15762"/>
                  </a:cubicBezTo>
                  <a:cubicBezTo>
                    <a:pt x="20884" y="15762"/>
                    <a:pt x="20884" y="15762"/>
                    <a:pt x="20884" y="15762"/>
                  </a:cubicBezTo>
                  <a:cubicBezTo>
                    <a:pt x="20884" y="16346"/>
                    <a:pt x="20884" y="16930"/>
                    <a:pt x="20884" y="17514"/>
                  </a:cubicBezTo>
                  <a:lnTo>
                    <a:pt x="21063" y="17514"/>
                  </a:lnTo>
                  <a:close/>
                  <a:moveTo>
                    <a:pt x="19988" y="17514"/>
                  </a:moveTo>
                  <a:cubicBezTo>
                    <a:pt x="19988" y="8757"/>
                    <a:pt x="19988" y="8757"/>
                    <a:pt x="19988" y="8757"/>
                  </a:cubicBezTo>
                  <a:cubicBezTo>
                    <a:pt x="19988" y="7005"/>
                    <a:pt x="20024" y="5838"/>
                    <a:pt x="20096" y="5838"/>
                  </a:cubicBezTo>
                  <a:cubicBezTo>
                    <a:pt x="20167" y="6422"/>
                    <a:pt x="20167" y="7005"/>
                    <a:pt x="20167" y="8173"/>
                  </a:cubicBezTo>
                  <a:cubicBezTo>
                    <a:pt x="20167" y="17514"/>
                    <a:pt x="20167" y="17514"/>
                    <a:pt x="20167" y="17514"/>
                  </a:cubicBezTo>
                  <a:cubicBezTo>
                    <a:pt x="20346" y="17514"/>
                    <a:pt x="20346" y="17514"/>
                    <a:pt x="20346" y="17514"/>
                  </a:cubicBezTo>
                  <a:cubicBezTo>
                    <a:pt x="20346" y="7005"/>
                    <a:pt x="20346" y="7005"/>
                    <a:pt x="20346" y="7005"/>
                  </a:cubicBezTo>
                  <a:cubicBezTo>
                    <a:pt x="20346" y="4670"/>
                    <a:pt x="20275" y="3503"/>
                    <a:pt x="20167" y="3503"/>
                  </a:cubicBezTo>
                  <a:cubicBezTo>
                    <a:pt x="20131" y="3503"/>
                    <a:pt x="20060" y="4086"/>
                    <a:pt x="19988" y="5254"/>
                  </a:cubicBezTo>
                  <a:cubicBezTo>
                    <a:pt x="19988" y="5254"/>
                    <a:pt x="19988" y="5254"/>
                    <a:pt x="19988" y="5254"/>
                  </a:cubicBezTo>
                  <a:cubicBezTo>
                    <a:pt x="19988" y="0"/>
                    <a:pt x="19988" y="0"/>
                    <a:pt x="19988" y="0"/>
                  </a:cubicBezTo>
                  <a:cubicBezTo>
                    <a:pt x="19809" y="0"/>
                    <a:pt x="19809" y="0"/>
                    <a:pt x="19809" y="0"/>
                  </a:cubicBezTo>
                  <a:cubicBezTo>
                    <a:pt x="19809" y="17514"/>
                    <a:pt x="19809" y="17514"/>
                    <a:pt x="19809" y="17514"/>
                  </a:cubicBezTo>
                  <a:lnTo>
                    <a:pt x="19988" y="17514"/>
                  </a:lnTo>
                  <a:close/>
                  <a:moveTo>
                    <a:pt x="19666" y="8757"/>
                  </a:moveTo>
                  <a:cubicBezTo>
                    <a:pt x="19666" y="7589"/>
                    <a:pt x="19666" y="7589"/>
                    <a:pt x="19666" y="7589"/>
                  </a:cubicBezTo>
                  <a:cubicBezTo>
                    <a:pt x="19666" y="5838"/>
                    <a:pt x="19594" y="3503"/>
                    <a:pt x="19415" y="3503"/>
                  </a:cubicBezTo>
                  <a:cubicBezTo>
                    <a:pt x="19272" y="3503"/>
                    <a:pt x="19164" y="4670"/>
                    <a:pt x="19164" y="8173"/>
                  </a:cubicBezTo>
                  <a:cubicBezTo>
                    <a:pt x="19164" y="12843"/>
                    <a:pt x="19164" y="12843"/>
                    <a:pt x="19164" y="12843"/>
                  </a:cubicBezTo>
                  <a:cubicBezTo>
                    <a:pt x="19128" y="16346"/>
                    <a:pt x="19236" y="17514"/>
                    <a:pt x="19415" y="17514"/>
                  </a:cubicBezTo>
                  <a:cubicBezTo>
                    <a:pt x="19594" y="17514"/>
                    <a:pt x="19666" y="16346"/>
                    <a:pt x="19666" y="13427"/>
                  </a:cubicBezTo>
                  <a:cubicBezTo>
                    <a:pt x="19666" y="12259"/>
                    <a:pt x="19666" y="12259"/>
                    <a:pt x="19666" y="12259"/>
                  </a:cubicBezTo>
                  <a:cubicBezTo>
                    <a:pt x="19487" y="12259"/>
                    <a:pt x="19487" y="12259"/>
                    <a:pt x="19487" y="12259"/>
                  </a:cubicBezTo>
                  <a:cubicBezTo>
                    <a:pt x="19487" y="13427"/>
                    <a:pt x="19487" y="13427"/>
                    <a:pt x="19487" y="13427"/>
                  </a:cubicBezTo>
                  <a:cubicBezTo>
                    <a:pt x="19451" y="14595"/>
                    <a:pt x="19451" y="15178"/>
                    <a:pt x="19415" y="15178"/>
                  </a:cubicBezTo>
                  <a:cubicBezTo>
                    <a:pt x="19343" y="15178"/>
                    <a:pt x="19343" y="14595"/>
                    <a:pt x="19343" y="12259"/>
                  </a:cubicBezTo>
                  <a:cubicBezTo>
                    <a:pt x="19343" y="8757"/>
                    <a:pt x="19343" y="8757"/>
                    <a:pt x="19343" y="8757"/>
                  </a:cubicBezTo>
                  <a:cubicBezTo>
                    <a:pt x="19343" y="7589"/>
                    <a:pt x="19343" y="5838"/>
                    <a:pt x="19415" y="5838"/>
                  </a:cubicBezTo>
                  <a:cubicBezTo>
                    <a:pt x="19451" y="5838"/>
                    <a:pt x="19451" y="6422"/>
                    <a:pt x="19487" y="7005"/>
                  </a:cubicBezTo>
                  <a:cubicBezTo>
                    <a:pt x="19487" y="8757"/>
                    <a:pt x="19487" y="8757"/>
                    <a:pt x="19487" y="8757"/>
                  </a:cubicBezTo>
                  <a:lnTo>
                    <a:pt x="19666" y="8757"/>
                  </a:lnTo>
                  <a:close/>
                  <a:moveTo>
                    <a:pt x="18484" y="12843"/>
                  </a:moveTo>
                  <a:cubicBezTo>
                    <a:pt x="18448" y="16930"/>
                    <a:pt x="18663" y="17514"/>
                    <a:pt x="18734" y="17514"/>
                  </a:cubicBezTo>
                  <a:cubicBezTo>
                    <a:pt x="19021" y="17514"/>
                    <a:pt x="19057" y="15178"/>
                    <a:pt x="19021" y="12843"/>
                  </a:cubicBezTo>
                  <a:cubicBezTo>
                    <a:pt x="19021" y="12259"/>
                    <a:pt x="18949" y="11092"/>
                    <a:pt x="18913" y="10508"/>
                  </a:cubicBezTo>
                  <a:cubicBezTo>
                    <a:pt x="18734" y="8757"/>
                    <a:pt x="18734" y="8757"/>
                    <a:pt x="18734" y="8757"/>
                  </a:cubicBezTo>
                  <a:cubicBezTo>
                    <a:pt x="18699" y="8173"/>
                    <a:pt x="18663" y="8173"/>
                    <a:pt x="18663" y="7005"/>
                  </a:cubicBezTo>
                  <a:cubicBezTo>
                    <a:pt x="18663" y="6422"/>
                    <a:pt x="18699" y="5838"/>
                    <a:pt x="18770" y="5838"/>
                  </a:cubicBezTo>
                  <a:cubicBezTo>
                    <a:pt x="18806" y="5838"/>
                    <a:pt x="18842" y="6422"/>
                    <a:pt x="18842" y="8173"/>
                  </a:cubicBezTo>
                  <a:cubicBezTo>
                    <a:pt x="19021" y="8173"/>
                    <a:pt x="19021" y="8173"/>
                    <a:pt x="19021" y="8173"/>
                  </a:cubicBezTo>
                  <a:cubicBezTo>
                    <a:pt x="19021" y="5254"/>
                    <a:pt x="18949" y="3503"/>
                    <a:pt x="18770" y="3503"/>
                  </a:cubicBezTo>
                  <a:cubicBezTo>
                    <a:pt x="18591" y="3503"/>
                    <a:pt x="18484" y="4670"/>
                    <a:pt x="18484" y="7005"/>
                  </a:cubicBezTo>
                  <a:cubicBezTo>
                    <a:pt x="18484" y="8757"/>
                    <a:pt x="18555" y="9924"/>
                    <a:pt x="18627" y="11092"/>
                  </a:cubicBezTo>
                  <a:cubicBezTo>
                    <a:pt x="18734" y="12259"/>
                    <a:pt x="18734" y="12259"/>
                    <a:pt x="18734" y="12259"/>
                  </a:cubicBezTo>
                  <a:cubicBezTo>
                    <a:pt x="18770" y="12843"/>
                    <a:pt x="18842" y="12843"/>
                    <a:pt x="18842" y="14011"/>
                  </a:cubicBezTo>
                  <a:cubicBezTo>
                    <a:pt x="18842" y="14595"/>
                    <a:pt x="18806" y="15178"/>
                    <a:pt x="18770" y="15178"/>
                  </a:cubicBezTo>
                  <a:cubicBezTo>
                    <a:pt x="18699" y="15178"/>
                    <a:pt x="18663" y="15178"/>
                    <a:pt x="18663" y="12843"/>
                  </a:cubicBezTo>
                  <a:lnTo>
                    <a:pt x="18484" y="12843"/>
                  </a:lnTo>
                  <a:close/>
                  <a:moveTo>
                    <a:pt x="17803" y="18681"/>
                  </a:moveTo>
                  <a:cubicBezTo>
                    <a:pt x="17839" y="21016"/>
                    <a:pt x="17910" y="21600"/>
                    <a:pt x="18054" y="21600"/>
                  </a:cubicBezTo>
                  <a:cubicBezTo>
                    <a:pt x="18304" y="21600"/>
                    <a:pt x="18340" y="19265"/>
                    <a:pt x="18340" y="16930"/>
                  </a:cubicBezTo>
                  <a:cubicBezTo>
                    <a:pt x="18340" y="4086"/>
                    <a:pt x="18340" y="4086"/>
                    <a:pt x="18340" y="4086"/>
                  </a:cubicBezTo>
                  <a:cubicBezTo>
                    <a:pt x="18161" y="4086"/>
                    <a:pt x="18161" y="4086"/>
                    <a:pt x="18161" y="4086"/>
                  </a:cubicBezTo>
                  <a:cubicBezTo>
                    <a:pt x="18161" y="5254"/>
                    <a:pt x="18161" y="5254"/>
                    <a:pt x="18161" y="5254"/>
                  </a:cubicBezTo>
                  <a:cubicBezTo>
                    <a:pt x="18161" y="5254"/>
                    <a:pt x="18161" y="5254"/>
                    <a:pt x="18161" y="5254"/>
                  </a:cubicBezTo>
                  <a:cubicBezTo>
                    <a:pt x="18125" y="4086"/>
                    <a:pt x="18090" y="3503"/>
                    <a:pt x="17982" y="3503"/>
                  </a:cubicBezTo>
                  <a:cubicBezTo>
                    <a:pt x="17875" y="3503"/>
                    <a:pt x="17803" y="4670"/>
                    <a:pt x="17803" y="8173"/>
                  </a:cubicBezTo>
                  <a:cubicBezTo>
                    <a:pt x="17803" y="13427"/>
                    <a:pt x="17803" y="13427"/>
                    <a:pt x="17803" y="13427"/>
                  </a:cubicBezTo>
                  <a:cubicBezTo>
                    <a:pt x="17803" y="15178"/>
                    <a:pt x="17839" y="17514"/>
                    <a:pt x="17982" y="17514"/>
                  </a:cubicBezTo>
                  <a:cubicBezTo>
                    <a:pt x="18090" y="17514"/>
                    <a:pt x="18125" y="16930"/>
                    <a:pt x="18161" y="15762"/>
                  </a:cubicBezTo>
                  <a:cubicBezTo>
                    <a:pt x="18161" y="15762"/>
                    <a:pt x="18161" y="15762"/>
                    <a:pt x="18161" y="15762"/>
                  </a:cubicBezTo>
                  <a:cubicBezTo>
                    <a:pt x="18161" y="17514"/>
                    <a:pt x="18161" y="17514"/>
                    <a:pt x="18161" y="17514"/>
                  </a:cubicBezTo>
                  <a:cubicBezTo>
                    <a:pt x="18161" y="18681"/>
                    <a:pt x="18161" y="19265"/>
                    <a:pt x="18090" y="19265"/>
                  </a:cubicBezTo>
                  <a:cubicBezTo>
                    <a:pt x="18054" y="19265"/>
                    <a:pt x="18018" y="19265"/>
                    <a:pt x="18018" y="19265"/>
                  </a:cubicBezTo>
                  <a:cubicBezTo>
                    <a:pt x="18018" y="19265"/>
                    <a:pt x="17982" y="19265"/>
                    <a:pt x="17982" y="18681"/>
                  </a:cubicBezTo>
                  <a:lnTo>
                    <a:pt x="17803" y="18681"/>
                  </a:lnTo>
                  <a:close/>
                  <a:moveTo>
                    <a:pt x="18161" y="8757"/>
                  </a:moveTo>
                  <a:cubicBezTo>
                    <a:pt x="18161" y="12843"/>
                    <a:pt x="18161" y="12843"/>
                    <a:pt x="18161" y="12843"/>
                  </a:cubicBezTo>
                  <a:cubicBezTo>
                    <a:pt x="18161" y="14595"/>
                    <a:pt x="18125" y="15178"/>
                    <a:pt x="18054" y="15178"/>
                  </a:cubicBezTo>
                  <a:cubicBezTo>
                    <a:pt x="18018" y="15178"/>
                    <a:pt x="17982" y="14011"/>
                    <a:pt x="17982" y="12843"/>
                  </a:cubicBezTo>
                  <a:cubicBezTo>
                    <a:pt x="17982" y="8757"/>
                    <a:pt x="17982" y="8757"/>
                    <a:pt x="17982" y="8757"/>
                  </a:cubicBezTo>
                  <a:cubicBezTo>
                    <a:pt x="17982" y="7589"/>
                    <a:pt x="17982" y="5838"/>
                    <a:pt x="18090" y="5838"/>
                  </a:cubicBezTo>
                  <a:cubicBezTo>
                    <a:pt x="18161" y="5838"/>
                    <a:pt x="18161" y="8173"/>
                    <a:pt x="18161" y="8757"/>
                  </a:cubicBezTo>
                  <a:moveTo>
                    <a:pt x="17301" y="4086"/>
                  </a:moveTo>
                  <a:cubicBezTo>
                    <a:pt x="17087" y="4086"/>
                    <a:pt x="17087" y="4086"/>
                    <a:pt x="17087" y="4086"/>
                  </a:cubicBezTo>
                  <a:cubicBezTo>
                    <a:pt x="17087" y="17514"/>
                    <a:pt x="17087" y="17514"/>
                    <a:pt x="17087" y="17514"/>
                  </a:cubicBezTo>
                  <a:cubicBezTo>
                    <a:pt x="17301" y="17514"/>
                    <a:pt x="17301" y="17514"/>
                    <a:pt x="17301" y="17514"/>
                  </a:cubicBezTo>
                  <a:cubicBezTo>
                    <a:pt x="17301" y="8757"/>
                    <a:pt x="17301" y="8757"/>
                    <a:pt x="17301" y="8757"/>
                  </a:cubicBezTo>
                  <a:cubicBezTo>
                    <a:pt x="17266" y="7589"/>
                    <a:pt x="17301" y="6422"/>
                    <a:pt x="17373" y="6422"/>
                  </a:cubicBezTo>
                  <a:cubicBezTo>
                    <a:pt x="17445" y="6422"/>
                    <a:pt x="17445" y="7005"/>
                    <a:pt x="17445" y="8757"/>
                  </a:cubicBezTo>
                  <a:cubicBezTo>
                    <a:pt x="17445" y="17514"/>
                    <a:pt x="17445" y="17514"/>
                    <a:pt x="17445" y="17514"/>
                  </a:cubicBezTo>
                  <a:cubicBezTo>
                    <a:pt x="17624" y="17514"/>
                    <a:pt x="17624" y="17514"/>
                    <a:pt x="17624" y="17514"/>
                  </a:cubicBezTo>
                  <a:cubicBezTo>
                    <a:pt x="17624" y="7005"/>
                    <a:pt x="17624" y="7005"/>
                    <a:pt x="17624" y="7005"/>
                  </a:cubicBezTo>
                  <a:cubicBezTo>
                    <a:pt x="17660" y="4670"/>
                    <a:pt x="17552" y="3503"/>
                    <a:pt x="17445" y="3503"/>
                  </a:cubicBezTo>
                  <a:cubicBezTo>
                    <a:pt x="17409" y="3503"/>
                    <a:pt x="17337" y="4086"/>
                    <a:pt x="17301" y="5254"/>
                  </a:cubicBezTo>
                  <a:cubicBezTo>
                    <a:pt x="17301" y="5254"/>
                    <a:pt x="17301" y="5254"/>
                    <a:pt x="17301" y="5254"/>
                  </a:cubicBezTo>
                  <a:lnTo>
                    <a:pt x="17301" y="4086"/>
                  </a:lnTo>
                  <a:close/>
                  <a:moveTo>
                    <a:pt x="16728" y="17514"/>
                  </a:moveTo>
                  <a:cubicBezTo>
                    <a:pt x="16907" y="17514"/>
                    <a:pt x="16907" y="17514"/>
                    <a:pt x="16907" y="17514"/>
                  </a:cubicBezTo>
                  <a:cubicBezTo>
                    <a:pt x="16907" y="4086"/>
                    <a:pt x="16907" y="4086"/>
                    <a:pt x="16907" y="4086"/>
                  </a:cubicBezTo>
                  <a:cubicBezTo>
                    <a:pt x="16728" y="4086"/>
                    <a:pt x="16728" y="4086"/>
                    <a:pt x="16728" y="4086"/>
                  </a:cubicBezTo>
                  <a:cubicBezTo>
                    <a:pt x="16728" y="12843"/>
                    <a:pt x="16728" y="12843"/>
                    <a:pt x="16728" y="12843"/>
                  </a:cubicBezTo>
                  <a:cubicBezTo>
                    <a:pt x="16728" y="13427"/>
                    <a:pt x="16728" y="15178"/>
                    <a:pt x="16657" y="15178"/>
                  </a:cubicBezTo>
                  <a:cubicBezTo>
                    <a:pt x="16621" y="15178"/>
                    <a:pt x="16585" y="15178"/>
                    <a:pt x="16585" y="14595"/>
                  </a:cubicBezTo>
                  <a:cubicBezTo>
                    <a:pt x="16549" y="14595"/>
                    <a:pt x="16549" y="13427"/>
                    <a:pt x="16549" y="12843"/>
                  </a:cubicBezTo>
                  <a:cubicBezTo>
                    <a:pt x="16549" y="4086"/>
                    <a:pt x="16549" y="4086"/>
                    <a:pt x="16549" y="4086"/>
                  </a:cubicBezTo>
                  <a:cubicBezTo>
                    <a:pt x="16370" y="4086"/>
                    <a:pt x="16370" y="4086"/>
                    <a:pt x="16370" y="4086"/>
                  </a:cubicBezTo>
                  <a:cubicBezTo>
                    <a:pt x="16370" y="14011"/>
                    <a:pt x="16370" y="14011"/>
                    <a:pt x="16370" y="14011"/>
                  </a:cubicBezTo>
                  <a:cubicBezTo>
                    <a:pt x="16370" y="16346"/>
                    <a:pt x="16406" y="17514"/>
                    <a:pt x="16549" y="17514"/>
                  </a:cubicBezTo>
                  <a:cubicBezTo>
                    <a:pt x="16657" y="17514"/>
                    <a:pt x="16693" y="16930"/>
                    <a:pt x="16728" y="15178"/>
                  </a:cubicBezTo>
                  <a:cubicBezTo>
                    <a:pt x="16728" y="15178"/>
                    <a:pt x="16728" y="15178"/>
                    <a:pt x="16728" y="15178"/>
                  </a:cubicBezTo>
                  <a:lnTo>
                    <a:pt x="16728" y="17514"/>
                  </a:lnTo>
                  <a:close/>
                  <a:moveTo>
                    <a:pt x="15654" y="11676"/>
                  </a:moveTo>
                  <a:cubicBezTo>
                    <a:pt x="15654" y="13427"/>
                    <a:pt x="15690" y="15178"/>
                    <a:pt x="15690" y="15762"/>
                  </a:cubicBezTo>
                  <a:cubicBezTo>
                    <a:pt x="15761" y="17514"/>
                    <a:pt x="15833" y="17514"/>
                    <a:pt x="15904" y="17514"/>
                  </a:cubicBezTo>
                  <a:cubicBezTo>
                    <a:pt x="16012" y="17514"/>
                    <a:pt x="16084" y="17514"/>
                    <a:pt x="16155" y="16346"/>
                  </a:cubicBezTo>
                  <a:cubicBezTo>
                    <a:pt x="16227" y="15178"/>
                    <a:pt x="16191" y="13427"/>
                    <a:pt x="16191" y="12259"/>
                  </a:cubicBezTo>
                  <a:cubicBezTo>
                    <a:pt x="16191" y="0"/>
                    <a:pt x="16191" y="0"/>
                    <a:pt x="16191" y="0"/>
                  </a:cubicBezTo>
                  <a:cubicBezTo>
                    <a:pt x="16012" y="0"/>
                    <a:pt x="16012" y="0"/>
                    <a:pt x="16012" y="0"/>
                  </a:cubicBezTo>
                  <a:cubicBezTo>
                    <a:pt x="16012" y="13427"/>
                    <a:pt x="16012" y="13427"/>
                    <a:pt x="16012" y="13427"/>
                  </a:cubicBezTo>
                  <a:cubicBezTo>
                    <a:pt x="16012" y="14011"/>
                    <a:pt x="16012" y="15178"/>
                    <a:pt x="15940" y="15178"/>
                  </a:cubicBezTo>
                  <a:cubicBezTo>
                    <a:pt x="15869" y="15178"/>
                    <a:pt x="15869" y="14595"/>
                    <a:pt x="15869" y="14011"/>
                  </a:cubicBezTo>
                  <a:cubicBezTo>
                    <a:pt x="15869" y="11676"/>
                    <a:pt x="15869" y="11676"/>
                    <a:pt x="15869" y="11676"/>
                  </a:cubicBezTo>
                  <a:lnTo>
                    <a:pt x="15654" y="11676"/>
                  </a:lnTo>
                  <a:close/>
                  <a:moveTo>
                    <a:pt x="15045" y="4086"/>
                  </a:moveTo>
                  <a:cubicBezTo>
                    <a:pt x="14866" y="4086"/>
                    <a:pt x="14866" y="4086"/>
                    <a:pt x="14866" y="4086"/>
                  </a:cubicBezTo>
                  <a:cubicBezTo>
                    <a:pt x="14866" y="17514"/>
                    <a:pt x="14866" y="17514"/>
                    <a:pt x="14866" y="17514"/>
                  </a:cubicBezTo>
                  <a:cubicBezTo>
                    <a:pt x="15045" y="17514"/>
                    <a:pt x="15045" y="17514"/>
                    <a:pt x="15045" y="17514"/>
                  </a:cubicBezTo>
                  <a:cubicBezTo>
                    <a:pt x="15045" y="8757"/>
                    <a:pt x="15045" y="8757"/>
                    <a:pt x="15045" y="8757"/>
                  </a:cubicBezTo>
                  <a:cubicBezTo>
                    <a:pt x="15045" y="7589"/>
                    <a:pt x="15081" y="6422"/>
                    <a:pt x="15152" y="6422"/>
                  </a:cubicBezTo>
                  <a:cubicBezTo>
                    <a:pt x="15224" y="6422"/>
                    <a:pt x="15224" y="7005"/>
                    <a:pt x="15224" y="8757"/>
                  </a:cubicBezTo>
                  <a:cubicBezTo>
                    <a:pt x="15224" y="17514"/>
                    <a:pt x="15224" y="17514"/>
                    <a:pt x="15224" y="17514"/>
                  </a:cubicBezTo>
                  <a:cubicBezTo>
                    <a:pt x="15403" y="17514"/>
                    <a:pt x="15403" y="17514"/>
                    <a:pt x="15403" y="17514"/>
                  </a:cubicBezTo>
                  <a:cubicBezTo>
                    <a:pt x="15403" y="7005"/>
                    <a:pt x="15403" y="7005"/>
                    <a:pt x="15403" y="7005"/>
                  </a:cubicBezTo>
                  <a:cubicBezTo>
                    <a:pt x="15403" y="4670"/>
                    <a:pt x="15331" y="3503"/>
                    <a:pt x="15224" y="3503"/>
                  </a:cubicBezTo>
                  <a:cubicBezTo>
                    <a:pt x="15188" y="3503"/>
                    <a:pt x="15116" y="4086"/>
                    <a:pt x="15045" y="5254"/>
                  </a:cubicBezTo>
                  <a:cubicBezTo>
                    <a:pt x="15045" y="5254"/>
                    <a:pt x="15045" y="5254"/>
                    <a:pt x="15045" y="5254"/>
                  </a:cubicBezTo>
                  <a:lnTo>
                    <a:pt x="15045" y="4086"/>
                  </a:lnTo>
                  <a:close/>
                  <a:moveTo>
                    <a:pt x="14328" y="8757"/>
                  </a:moveTo>
                  <a:cubicBezTo>
                    <a:pt x="14328" y="8173"/>
                    <a:pt x="14328" y="8173"/>
                    <a:pt x="14328" y="8173"/>
                  </a:cubicBezTo>
                  <a:cubicBezTo>
                    <a:pt x="14328" y="7005"/>
                    <a:pt x="14328" y="5838"/>
                    <a:pt x="14436" y="5838"/>
                  </a:cubicBezTo>
                  <a:cubicBezTo>
                    <a:pt x="14507" y="5838"/>
                    <a:pt x="14507" y="6422"/>
                    <a:pt x="14507" y="7589"/>
                  </a:cubicBezTo>
                  <a:cubicBezTo>
                    <a:pt x="14507" y="8757"/>
                    <a:pt x="14507" y="8757"/>
                    <a:pt x="14507" y="8757"/>
                  </a:cubicBezTo>
                  <a:lnTo>
                    <a:pt x="14328" y="8757"/>
                  </a:lnTo>
                  <a:close/>
                  <a:moveTo>
                    <a:pt x="14149" y="12259"/>
                  </a:moveTo>
                  <a:cubicBezTo>
                    <a:pt x="14149" y="15762"/>
                    <a:pt x="14221" y="17514"/>
                    <a:pt x="14436" y="17514"/>
                  </a:cubicBezTo>
                  <a:cubicBezTo>
                    <a:pt x="14615" y="17514"/>
                    <a:pt x="14722" y="15762"/>
                    <a:pt x="14687" y="12843"/>
                  </a:cubicBezTo>
                  <a:cubicBezTo>
                    <a:pt x="14507" y="12843"/>
                    <a:pt x="14507" y="12843"/>
                    <a:pt x="14507" y="12843"/>
                  </a:cubicBezTo>
                  <a:cubicBezTo>
                    <a:pt x="14507" y="14595"/>
                    <a:pt x="14507" y="15178"/>
                    <a:pt x="14436" y="15178"/>
                  </a:cubicBezTo>
                  <a:cubicBezTo>
                    <a:pt x="14364" y="15178"/>
                    <a:pt x="14328" y="15178"/>
                    <a:pt x="14328" y="13427"/>
                  </a:cubicBezTo>
                  <a:cubicBezTo>
                    <a:pt x="14328" y="11092"/>
                    <a:pt x="14328" y="11092"/>
                    <a:pt x="14328" y="11092"/>
                  </a:cubicBezTo>
                  <a:cubicBezTo>
                    <a:pt x="14687" y="11092"/>
                    <a:pt x="14687" y="11092"/>
                    <a:pt x="14687" y="11092"/>
                  </a:cubicBezTo>
                  <a:cubicBezTo>
                    <a:pt x="14687" y="9341"/>
                    <a:pt x="14687" y="9341"/>
                    <a:pt x="14687" y="9341"/>
                  </a:cubicBezTo>
                  <a:cubicBezTo>
                    <a:pt x="14687" y="5838"/>
                    <a:pt x="14687" y="3503"/>
                    <a:pt x="14400" y="3503"/>
                  </a:cubicBezTo>
                  <a:cubicBezTo>
                    <a:pt x="14221" y="3503"/>
                    <a:pt x="14149" y="5254"/>
                    <a:pt x="14149" y="8757"/>
                  </a:cubicBezTo>
                  <a:lnTo>
                    <a:pt x="14149" y="12259"/>
                  </a:lnTo>
                  <a:close/>
                  <a:moveTo>
                    <a:pt x="13612" y="17514"/>
                  </a:moveTo>
                  <a:cubicBezTo>
                    <a:pt x="13612" y="8757"/>
                    <a:pt x="13612" y="8757"/>
                    <a:pt x="13612" y="8757"/>
                  </a:cubicBezTo>
                  <a:cubicBezTo>
                    <a:pt x="13612" y="7005"/>
                    <a:pt x="13648" y="5838"/>
                    <a:pt x="13719" y="5838"/>
                  </a:cubicBezTo>
                  <a:cubicBezTo>
                    <a:pt x="13791" y="6422"/>
                    <a:pt x="13791" y="7005"/>
                    <a:pt x="13791" y="8173"/>
                  </a:cubicBezTo>
                  <a:cubicBezTo>
                    <a:pt x="13791" y="17514"/>
                    <a:pt x="13791" y="17514"/>
                    <a:pt x="13791" y="17514"/>
                  </a:cubicBezTo>
                  <a:cubicBezTo>
                    <a:pt x="13970" y="17514"/>
                    <a:pt x="13970" y="17514"/>
                    <a:pt x="13970" y="17514"/>
                  </a:cubicBezTo>
                  <a:cubicBezTo>
                    <a:pt x="13970" y="7005"/>
                    <a:pt x="13970" y="7005"/>
                    <a:pt x="13970" y="7005"/>
                  </a:cubicBezTo>
                  <a:cubicBezTo>
                    <a:pt x="13970" y="4670"/>
                    <a:pt x="13899" y="3503"/>
                    <a:pt x="13791" y="3503"/>
                  </a:cubicBezTo>
                  <a:cubicBezTo>
                    <a:pt x="13755" y="3503"/>
                    <a:pt x="13684" y="4086"/>
                    <a:pt x="13612" y="5254"/>
                  </a:cubicBezTo>
                  <a:cubicBezTo>
                    <a:pt x="13612" y="5254"/>
                    <a:pt x="13612" y="5254"/>
                    <a:pt x="13612" y="5254"/>
                  </a:cubicBezTo>
                  <a:cubicBezTo>
                    <a:pt x="13612" y="0"/>
                    <a:pt x="13612" y="0"/>
                    <a:pt x="13612" y="0"/>
                  </a:cubicBezTo>
                  <a:cubicBezTo>
                    <a:pt x="13433" y="0"/>
                    <a:pt x="13433" y="0"/>
                    <a:pt x="13433" y="0"/>
                  </a:cubicBezTo>
                  <a:cubicBezTo>
                    <a:pt x="13433" y="17514"/>
                    <a:pt x="13433" y="17514"/>
                    <a:pt x="13433" y="17514"/>
                  </a:cubicBezTo>
                  <a:lnTo>
                    <a:pt x="13612" y="17514"/>
                  </a:lnTo>
                  <a:close/>
                  <a:moveTo>
                    <a:pt x="13290" y="8757"/>
                  </a:moveTo>
                  <a:cubicBezTo>
                    <a:pt x="13290" y="7589"/>
                    <a:pt x="13290" y="7589"/>
                    <a:pt x="13290" y="7589"/>
                  </a:cubicBezTo>
                  <a:cubicBezTo>
                    <a:pt x="13290" y="5838"/>
                    <a:pt x="13218" y="3503"/>
                    <a:pt x="13039" y="3503"/>
                  </a:cubicBezTo>
                  <a:cubicBezTo>
                    <a:pt x="12896" y="3503"/>
                    <a:pt x="12788" y="4670"/>
                    <a:pt x="12788" y="8173"/>
                  </a:cubicBezTo>
                  <a:cubicBezTo>
                    <a:pt x="12788" y="12843"/>
                    <a:pt x="12788" y="12843"/>
                    <a:pt x="12788" y="12843"/>
                  </a:cubicBezTo>
                  <a:cubicBezTo>
                    <a:pt x="12788" y="16346"/>
                    <a:pt x="12860" y="17514"/>
                    <a:pt x="13039" y="17514"/>
                  </a:cubicBezTo>
                  <a:cubicBezTo>
                    <a:pt x="13218" y="17514"/>
                    <a:pt x="13290" y="16346"/>
                    <a:pt x="13290" y="13427"/>
                  </a:cubicBezTo>
                  <a:cubicBezTo>
                    <a:pt x="13290" y="12259"/>
                    <a:pt x="13290" y="12259"/>
                    <a:pt x="13290" y="12259"/>
                  </a:cubicBezTo>
                  <a:cubicBezTo>
                    <a:pt x="13110" y="12259"/>
                    <a:pt x="13110" y="12259"/>
                    <a:pt x="13110" y="12259"/>
                  </a:cubicBezTo>
                  <a:cubicBezTo>
                    <a:pt x="13110" y="13427"/>
                    <a:pt x="13110" y="13427"/>
                    <a:pt x="13110" y="13427"/>
                  </a:cubicBezTo>
                  <a:cubicBezTo>
                    <a:pt x="13110" y="14595"/>
                    <a:pt x="13110" y="15178"/>
                    <a:pt x="13039" y="15178"/>
                  </a:cubicBezTo>
                  <a:cubicBezTo>
                    <a:pt x="13003" y="15178"/>
                    <a:pt x="12967" y="14595"/>
                    <a:pt x="12967" y="12259"/>
                  </a:cubicBezTo>
                  <a:cubicBezTo>
                    <a:pt x="12967" y="8757"/>
                    <a:pt x="12967" y="8757"/>
                    <a:pt x="12967" y="8757"/>
                  </a:cubicBezTo>
                  <a:cubicBezTo>
                    <a:pt x="12967" y="7589"/>
                    <a:pt x="12967" y="5838"/>
                    <a:pt x="13039" y="5838"/>
                  </a:cubicBezTo>
                  <a:cubicBezTo>
                    <a:pt x="13075" y="5838"/>
                    <a:pt x="13110" y="6422"/>
                    <a:pt x="13110" y="7005"/>
                  </a:cubicBezTo>
                  <a:cubicBezTo>
                    <a:pt x="13110" y="8757"/>
                    <a:pt x="13110" y="8757"/>
                    <a:pt x="13110" y="8757"/>
                  </a:cubicBezTo>
                  <a:lnTo>
                    <a:pt x="13290" y="8757"/>
                  </a:lnTo>
                  <a:close/>
                  <a:moveTo>
                    <a:pt x="12107" y="12843"/>
                  </a:moveTo>
                  <a:cubicBezTo>
                    <a:pt x="12107" y="16930"/>
                    <a:pt x="12287" y="17514"/>
                    <a:pt x="12394" y="17514"/>
                  </a:cubicBezTo>
                  <a:cubicBezTo>
                    <a:pt x="12645" y="17514"/>
                    <a:pt x="12681" y="15178"/>
                    <a:pt x="12645" y="12843"/>
                  </a:cubicBezTo>
                  <a:cubicBezTo>
                    <a:pt x="12645" y="12259"/>
                    <a:pt x="12573" y="11092"/>
                    <a:pt x="12537" y="10508"/>
                  </a:cubicBezTo>
                  <a:cubicBezTo>
                    <a:pt x="12394" y="8757"/>
                    <a:pt x="12394" y="8757"/>
                    <a:pt x="12394" y="8757"/>
                  </a:cubicBezTo>
                  <a:cubicBezTo>
                    <a:pt x="12358" y="8173"/>
                    <a:pt x="12322" y="8173"/>
                    <a:pt x="12322" y="7005"/>
                  </a:cubicBezTo>
                  <a:cubicBezTo>
                    <a:pt x="12322" y="6422"/>
                    <a:pt x="12358" y="5838"/>
                    <a:pt x="12394" y="5838"/>
                  </a:cubicBezTo>
                  <a:cubicBezTo>
                    <a:pt x="12466" y="5838"/>
                    <a:pt x="12466" y="6422"/>
                    <a:pt x="12466" y="8173"/>
                  </a:cubicBezTo>
                  <a:cubicBezTo>
                    <a:pt x="12645" y="8173"/>
                    <a:pt x="12645" y="8173"/>
                    <a:pt x="12645" y="8173"/>
                  </a:cubicBezTo>
                  <a:cubicBezTo>
                    <a:pt x="12681" y="5254"/>
                    <a:pt x="12573" y="3503"/>
                    <a:pt x="12394" y="3503"/>
                  </a:cubicBezTo>
                  <a:cubicBezTo>
                    <a:pt x="12215" y="3503"/>
                    <a:pt x="12107" y="4670"/>
                    <a:pt x="12107" y="7005"/>
                  </a:cubicBezTo>
                  <a:cubicBezTo>
                    <a:pt x="12107" y="8757"/>
                    <a:pt x="12179" y="9924"/>
                    <a:pt x="12287" y="11092"/>
                  </a:cubicBezTo>
                  <a:cubicBezTo>
                    <a:pt x="12394" y="12259"/>
                    <a:pt x="12394" y="12259"/>
                    <a:pt x="12394" y="12259"/>
                  </a:cubicBezTo>
                  <a:cubicBezTo>
                    <a:pt x="12430" y="12843"/>
                    <a:pt x="12466" y="12843"/>
                    <a:pt x="12466" y="14011"/>
                  </a:cubicBezTo>
                  <a:cubicBezTo>
                    <a:pt x="12466" y="14595"/>
                    <a:pt x="12430" y="15178"/>
                    <a:pt x="12394" y="15178"/>
                  </a:cubicBezTo>
                  <a:cubicBezTo>
                    <a:pt x="12358" y="15178"/>
                    <a:pt x="12287" y="15178"/>
                    <a:pt x="12322" y="12843"/>
                  </a:cubicBezTo>
                  <a:lnTo>
                    <a:pt x="12107" y="12843"/>
                  </a:lnTo>
                  <a:close/>
                  <a:moveTo>
                    <a:pt x="11964" y="0"/>
                  </a:moveTo>
                  <a:cubicBezTo>
                    <a:pt x="11785" y="0"/>
                    <a:pt x="11785" y="0"/>
                    <a:pt x="11785" y="0"/>
                  </a:cubicBezTo>
                  <a:cubicBezTo>
                    <a:pt x="11785" y="2335"/>
                    <a:pt x="11785" y="2335"/>
                    <a:pt x="11785" y="2335"/>
                  </a:cubicBezTo>
                  <a:cubicBezTo>
                    <a:pt x="11964" y="2335"/>
                    <a:pt x="11964" y="2335"/>
                    <a:pt x="11964" y="2335"/>
                  </a:cubicBezTo>
                  <a:lnTo>
                    <a:pt x="11964" y="0"/>
                  </a:lnTo>
                  <a:close/>
                  <a:moveTo>
                    <a:pt x="11964" y="4086"/>
                  </a:moveTo>
                  <a:cubicBezTo>
                    <a:pt x="11785" y="4086"/>
                    <a:pt x="11785" y="4086"/>
                    <a:pt x="11785" y="4086"/>
                  </a:cubicBezTo>
                  <a:cubicBezTo>
                    <a:pt x="11785" y="17514"/>
                    <a:pt x="11785" y="17514"/>
                    <a:pt x="11785" y="17514"/>
                  </a:cubicBezTo>
                  <a:cubicBezTo>
                    <a:pt x="11964" y="17514"/>
                    <a:pt x="11964" y="17514"/>
                    <a:pt x="11964" y="17514"/>
                  </a:cubicBezTo>
                  <a:lnTo>
                    <a:pt x="11964" y="4086"/>
                  </a:lnTo>
                  <a:close/>
                  <a:moveTo>
                    <a:pt x="11570" y="0"/>
                  </a:moveTo>
                  <a:cubicBezTo>
                    <a:pt x="11391" y="0"/>
                    <a:pt x="11391" y="0"/>
                    <a:pt x="11391" y="0"/>
                  </a:cubicBezTo>
                  <a:cubicBezTo>
                    <a:pt x="11391" y="17514"/>
                    <a:pt x="11391" y="17514"/>
                    <a:pt x="11391" y="17514"/>
                  </a:cubicBezTo>
                  <a:cubicBezTo>
                    <a:pt x="11570" y="17514"/>
                    <a:pt x="11570" y="17514"/>
                    <a:pt x="11570" y="17514"/>
                  </a:cubicBezTo>
                  <a:lnTo>
                    <a:pt x="11570" y="0"/>
                  </a:lnTo>
                  <a:close/>
                  <a:moveTo>
                    <a:pt x="10925" y="17514"/>
                  </a:moveTo>
                  <a:cubicBezTo>
                    <a:pt x="11176" y="17514"/>
                    <a:pt x="11212" y="15762"/>
                    <a:pt x="11212" y="11092"/>
                  </a:cubicBezTo>
                  <a:cubicBezTo>
                    <a:pt x="11212" y="6422"/>
                    <a:pt x="11212" y="3503"/>
                    <a:pt x="10925" y="3503"/>
                  </a:cubicBezTo>
                  <a:cubicBezTo>
                    <a:pt x="10639" y="3503"/>
                    <a:pt x="10639" y="6422"/>
                    <a:pt x="10639" y="11092"/>
                  </a:cubicBezTo>
                  <a:cubicBezTo>
                    <a:pt x="10639" y="15762"/>
                    <a:pt x="10675" y="17514"/>
                    <a:pt x="10925" y="17514"/>
                  </a:cubicBezTo>
                  <a:moveTo>
                    <a:pt x="10818" y="8757"/>
                  </a:moveTo>
                  <a:cubicBezTo>
                    <a:pt x="10818" y="7589"/>
                    <a:pt x="10818" y="5838"/>
                    <a:pt x="10925" y="5838"/>
                  </a:cubicBezTo>
                  <a:cubicBezTo>
                    <a:pt x="11033" y="5838"/>
                    <a:pt x="11033" y="7589"/>
                    <a:pt x="11033" y="8757"/>
                  </a:cubicBezTo>
                  <a:cubicBezTo>
                    <a:pt x="11033" y="12843"/>
                    <a:pt x="11033" y="12843"/>
                    <a:pt x="11033" y="12843"/>
                  </a:cubicBezTo>
                  <a:cubicBezTo>
                    <a:pt x="11033" y="14595"/>
                    <a:pt x="10997" y="15178"/>
                    <a:pt x="10925" y="15178"/>
                  </a:cubicBezTo>
                  <a:cubicBezTo>
                    <a:pt x="10854" y="15178"/>
                    <a:pt x="10818" y="14595"/>
                    <a:pt x="10818" y="12843"/>
                  </a:cubicBezTo>
                  <a:lnTo>
                    <a:pt x="10818" y="8757"/>
                  </a:lnTo>
                  <a:close/>
                  <a:moveTo>
                    <a:pt x="10137" y="17514"/>
                  </a:moveTo>
                  <a:cubicBezTo>
                    <a:pt x="10137" y="8757"/>
                    <a:pt x="10137" y="8757"/>
                    <a:pt x="10137" y="8757"/>
                  </a:cubicBezTo>
                  <a:cubicBezTo>
                    <a:pt x="10137" y="7005"/>
                    <a:pt x="10137" y="5838"/>
                    <a:pt x="10209" y="5838"/>
                  </a:cubicBezTo>
                  <a:cubicBezTo>
                    <a:pt x="10281" y="6422"/>
                    <a:pt x="10281" y="7005"/>
                    <a:pt x="10281" y="8173"/>
                  </a:cubicBezTo>
                  <a:cubicBezTo>
                    <a:pt x="10281" y="17514"/>
                    <a:pt x="10281" y="17514"/>
                    <a:pt x="10281" y="17514"/>
                  </a:cubicBezTo>
                  <a:cubicBezTo>
                    <a:pt x="10496" y="17514"/>
                    <a:pt x="10496" y="17514"/>
                    <a:pt x="10496" y="17514"/>
                  </a:cubicBezTo>
                  <a:cubicBezTo>
                    <a:pt x="10496" y="7005"/>
                    <a:pt x="10496" y="7005"/>
                    <a:pt x="10496" y="7005"/>
                  </a:cubicBezTo>
                  <a:cubicBezTo>
                    <a:pt x="10496" y="4670"/>
                    <a:pt x="10388" y="3503"/>
                    <a:pt x="10281" y="3503"/>
                  </a:cubicBezTo>
                  <a:cubicBezTo>
                    <a:pt x="10245" y="3503"/>
                    <a:pt x="10173" y="4086"/>
                    <a:pt x="10137" y="5254"/>
                  </a:cubicBezTo>
                  <a:cubicBezTo>
                    <a:pt x="10137" y="5254"/>
                    <a:pt x="10137" y="5254"/>
                    <a:pt x="10137" y="5254"/>
                  </a:cubicBezTo>
                  <a:cubicBezTo>
                    <a:pt x="10137" y="0"/>
                    <a:pt x="10137" y="0"/>
                    <a:pt x="10137" y="0"/>
                  </a:cubicBezTo>
                  <a:cubicBezTo>
                    <a:pt x="9922" y="0"/>
                    <a:pt x="9922" y="0"/>
                    <a:pt x="9922" y="0"/>
                  </a:cubicBezTo>
                  <a:cubicBezTo>
                    <a:pt x="9922" y="17514"/>
                    <a:pt x="9922" y="17514"/>
                    <a:pt x="9922" y="17514"/>
                  </a:cubicBezTo>
                  <a:lnTo>
                    <a:pt x="10137" y="17514"/>
                  </a:lnTo>
                  <a:close/>
                  <a:moveTo>
                    <a:pt x="9779" y="15178"/>
                  </a:moveTo>
                  <a:cubicBezTo>
                    <a:pt x="9743" y="15178"/>
                    <a:pt x="9707" y="15178"/>
                    <a:pt x="9707" y="14595"/>
                  </a:cubicBezTo>
                  <a:cubicBezTo>
                    <a:pt x="9707" y="6422"/>
                    <a:pt x="9707" y="6422"/>
                    <a:pt x="9707" y="6422"/>
                  </a:cubicBezTo>
                  <a:cubicBezTo>
                    <a:pt x="9779" y="6422"/>
                    <a:pt x="9779" y="6422"/>
                    <a:pt x="9779" y="6422"/>
                  </a:cubicBezTo>
                  <a:cubicBezTo>
                    <a:pt x="9779" y="4086"/>
                    <a:pt x="9779" y="4086"/>
                    <a:pt x="9779" y="4086"/>
                  </a:cubicBezTo>
                  <a:cubicBezTo>
                    <a:pt x="9707" y="4086"/>
                    <a:pt x="9707" y="4086"/>
                    <a:pt x="9707" y="4086"/>
                  </a:cubicBezTo>
                  <a:cubicBezTo>
                    <a:pt x="9707" y="584"/>
                    <a:pt x="9707" y="584"/>
                    <a:pt x="9707" y="584"/>
                  </a:cubicBezTo>
                  <a:cubicBezTo>
                    <a:pt x="9528" y="584"/>
                    <a:pt x="9528" y="584"/>
                    <a:pt x="9528" y="584"/>
                  </a:cubicBezTo>
                  <a:cubicBezTo>
                    <a:pt x="9528" y="4086"/>
                    <a:pt x="9528" y="4086"/>
                    <a:pt x="9528" y="4086"/>
                  </a:cubicBezTo>
                  <a:cubicBezTo>
                    <a:pt x="9457" y="4086"/>
                    <a:pt x="9457" y="4086"/>
                    <a:pt x="9457" y="4086"/>
                  </a:cubicBezTo>
                  <a:cubicBezTo>
                    <a:pt x="9457" y="6422"/>
                    <a:pt x="9457" y="6422"/>
                    <a:pt x="9457" y="6422"/>
                  </a:cubicBezTo>
                  <a:cubicBezTo>
                    <a:pt x="9528" y="6422"/>
                    <a:pt x="9528" y="6422"/>
                    <a:pt x="9528" y="6422"/>
                  </a:cubicBezTo>
                  <a:cubicBezTo>
                    <a:pt x="9528" y="15178"/>
                    <a:pt x="9528" y="15178"/>
                    <a:pt x="9528" y="15178"/>
                  </a:cubicBezTo>
                  <a:cubicBezTo>
                    <a:pt x="9528" y="17514"/>
                    <a:pt x="9672" y="17514"/>
                    <a:pt x="9779" y="17514"/>
                  </a:cubicBezTo>
                  <a:lnTo>
                    <a:pt x="9779" y="15178"/>
                  </a:lnTo>
                  <a:close/>
                  <a:moveTo>
                    <a:pt x="9134" y="11676"/>
                  </a:moveTo>
                  <a:cubicBezTo>
                    <a:pt x="9134" y="12843"/>
                    <a:pt x="9134" y="15178"/>
                    <a:pt x="9027" y="15178"/>
                  </a:cubicBezTo>
                  <a:cubicBezTo>
                    <a:pt x="8955" y="15178"/>
                    <a:pt x="8955" y="14595"/>
                    <a:pt x="8955" y="13427"/>
                  </a:cubicBezTo>
                  <a:cubicBezTo>
                    <a:pt x="8955" y="12843"/>
                    <a:pt x="8955" y="12259"/>
                    <a:pt x="8991" y="12259"/>
                  </a:cubicBezTo>
                  <a:cubicBezTo>
                    <a:pt x="9027" y="11092"/>
                    <a:pt x="9099" y="11092"/>
                    <a:pt x="9134" y="10508"/>
                  </a:cubicBezTo>
                  <a:lnTo>
                    <a:pt x="9134" y="11676"/>
                  </a:lnTo>
                  <a:close/>
                  <a:moveTo>
                    <a:pt x="9349" y="17514"/>
                  </a:moveTo>
                  <a:cubicBezTo>
                    <a:pt x="9313" y="16930"/>
                    <a:pt x="9313" y="16346"/>
                    <a:pt x="9313" y="15178"/>
                  </a:cubicBezTo>
                  <a:cubicBezTo>
                    <a:pt x="9313" y="7589"/>
                    <a:pt x="9313" y="7589"/>
                    <a:pt x="9313" y="7589"/>
                  </a:cubicBezTo>
                  <a:cubicBezTo>
                    <a:pt x="9313" y="5838"/>
                    <a:pt x="9313" y="3503"/>
                    <a:pt x="9063" y="3503"/>
                  </a:cubicBezTo>
                  <a:cubicBezTo>
                    <a:pt x="8812" y="3503"/>
                    <a:pt x="8776" y="5254"/>
                    <a:pt x="8776" y="8173"/>
                  </a:cubicBezTo>
                  <a:cubicBezTo>
                    <a:pt x="8955" y="8173"/>
                    <a:pt x="8955" y="8173"/>
                    <a:pt x="8955" y="8173"/>
                  </a:cubicBezTo>
                  <a:cubicBezTo>
                    <a:pt x="8955" y="7005"/>
                    <a:pt x="8955" y="5838"/>
                    <a:pt x="9063" y="5838"/>
                  </a:cubicBezTo>
                  <a:cubicBezTo>
                    <a:pt x="9099" y="5838"/>
                    <a:pt x="9134" y="6422"/>
                    <a:pt x="9134" y="7005"/>
                  </a:cubicBezTo>
                  <a:cubicBezTo>
                    <a:pt x="9134" y="7589"/>
                    <a:pt x="9134" y="8173"/>
                    <a:pt x="9027" y="8757"/>
                  </a:cubicBezTo>
                  <a:cubicBezTo>
                    <a:pt x="8884" y="9924"/>
                    <a:pt x="8776" y="10508"/>
                    <a:pt x="8776" y="13427"/>
                  </a:cubicBezTo>
                  <a:cubicBezTo>
                    <a:pt x="8776" y="16346"/>
                    <a:pt x="8848" y="17514"/>
                    <a:pt x="8991" y="17514"/>
                  </a:cubicBezTo>
                  <a:cubicBezTo>
                    <a:pt x="9063" y="17514"/>
                    <a:pt x="9099" y="16930"/>
                    <a:pt x="9134" y="15762"/>
                  </a:cubicBezTo>
                  <a:cubicBezTo>
                    <a:pt x="9134" y="15762"/>
                    <a:pt x="9134" y="15762"/>
                    <a:pt x="9134" y="15762"/>
                  </a:cubicBezTo>
                  <a:cubicBezTo>
                    <a:pt x="9134" y="16346"/>
                    <a:pt x="9134" y="16930"/>
                    <a:pt x="9170" y="17514"/>
                  </a:cubicBezTo>
                  <a:lnTo>
                    <a:pt x="9349" y="17514"/>
                  </a:lnTo>
                  <a:close/>
                  <a:moveTo>
                    <a:pt x="8239" y="17514"/>
                  </a:moveTo>
                  <a:cubicBezTo>
                    <a:pt x="8239" y="12259"/>
                    <a:pt x="8239" y="12259"/>
                    <a:pt x="8239" y="12259"/>
                  </a:cubicBezTo>
                  <a:cubicBezTo>
                    <a:pt x="8310" y="10508"/>
                    <a:pt x="8310" y="10508"/>
                    <a:pt x="8310" y="10508"/>
                  </a:cubicBezTo>
                  <a:cubicBezTo>
                    <a:pt x="8490" y="17514"/>
                    <a:pt x="8490" y="17514"/>
                    <a:pt x="8490" y="17514"/>
                  </a:cubicBezTo>
                  <a:cubicBezTo>
                    <a:pt x="8704" y="17514"/>
                    <a:pt x="8704" y="17514"/>
                    <a:pt x="8704" y="17514"/>
                  </a:cubicBezTo>
                  <a:cubicBezTo>
                    <a:pt x="8454" y="7005"/>
                    <a:pt x="8454" y="7005"/>
                    <a:pt x="8454" y="7005"/>
                  </a:cubicBezTo>
                  <a:cubicBezTo>
                    <a:pt x="8704" y="0"/>
                    <a:pt x="8704" y="0"/>
                    <a:pt x="8704" y="0"/>
                  </a:cubicBezTo>
                  <a:cubicBezTo>
                    <a:pt x="8490" y="0"/>
                    <a:pt x="8490" y="0"/>
                    <a:pt x="8490" y="0"/>
                  </a:cubicBezTo>
                  <a:cubicBezTo>
                    <a:pt x="8382" y="3503"/>
                    <a:pt x="8382" y="3503"/>
                    <a:pt x="8382" y="3503"/>
                  </a:cubicBezTo>
                  <a:cubicBezTo>
                    <a:pt x="8310" y="4670"/>
                    <a:pt x="8275" y="6422"/>
                    <a:pt x="8239" y="7589"/>
                  </a:cubicBezTo>
                  <a:cubicBezTo>
                    <a:pt x="8239" y="7589"/>
                    <a:pt x="8239" y="7589"/>
                    <a:pt x="8239" y="7589"/>
                  </a:cubicBezTo>
                  <a:cubicBezTo>
                    <a:pt x="8239" y="0"/>
                    <a:pt x="8239" y="0"/>
                    <a:pt x="8239" y="0"/>
                  </a:cubicBezTo>
                  <a:cubicBezTo>
                    <a:pt x="8024" y="0"/>
                    <a:pt x="8024" y="0"/>
                    <a:pt x="8024" y="0"/>
                  </a:cubicBezTo>
                  <a:cubicBezTo>
                    <a:pt x="8024" y="17514"/>
                    <a:pt x="8024" y="17514"/>
                    <a:pt x="8024" y="17514"/>
                  </a:cubicBezTo>
                  <a:lnTo>
                    <a:pt x="8239" y="17514"/>
                  </a:lnTo>
                  <a:close/>
                  <a:moveTo>
                    <a:pt x="7379" y="4086"/>
                  </a:moveTo>
                  <a:cubicBezTo>
                    <a:pt x="7200" y="4086"/>
                    <a:pt x="7200" y="4086"/>
                    <a:pt x="7200" y="4086"/>
                  </a:cubicBezTo>
                  <a:cubicBezTo>
                    <a:pt x="7200" y="17514"/>
                    <a:pt x="7200" y="17514"/>
                    <a:pt x="7200" y="17514"/>
                  </a:cubicBezTo>
                  <a:cubicBezTo>
                    <a:pt x="7379" y="17514"/>
                    <a:pt x="7379" y="17514"/>
                    <a:pt x="7379" y="17514"/>
                  </a:cubicBezTo>
                  <a:cubicBezTo>
                    <a:pt x="7379" y="9924"/>
                    <a:pt x="7379" y="9924"/>
                    <a:pt x="7379" y="9924"/>
                  </a:cubicBezTo>
                  <a:cubicBezTo>
                    <a:pt x="7379" y="7589"/>
                    <a:pt x="7487" y="7005"/>
                    <a:pt x="7558" y="7589"/>
                  </a:cubicBezTo>
                  <a:cubicBezTo>
                    <a:pt x="7558" y="4086"/>
                    <a:pt x="7558" y="4086"/>
                    <a:pt x="7558" y="4086"/>
                  </a:cubicBezTo>
                  <a:cubicBezTo>
                    <a:pt x="7558" y="4086"/>
                    <a:pt x="7522" y="4086"/>
                    <a:pt x="7451" y="4670"/>
                  </a:cubicBezTo>
                  <a:cubicBezTo>
                    <a:pt x="7415" y="4670"/>
                    <a:pt x="7415" y="5254"/>
                    <a:pt x="7379" y="6422"/>
                  </a:cubicBezTo>
                  <a:cubicBezTo>
                    <a:pt x="7379" y="6422"/>
                    <a:pt x="7379" y="6422"/>
                    <a:pt x="7379" y="6422"/>
                  </a:cubicBezTo>
                  <a:lnTo>
                    <a:pt x="7379" y="4086"/>
                  </a:lnTo>
                  <a:close/>
                  <a:moveTo>
                    <a:pt x="6663" y="8757"/>
                  </a:moveTo>
                  <a:cubicBezTo>
                    <a:pt x="6663" y="8173"/>
                    <a:pt x="6663" y="8173"/>
                    <a:pt x="6663" y="8173"/>
                  </a:cubicBezTo>
                  <a:cubicBezTo>
                    <a:pt x="6663" y="7005"/>
                    <a:pt x="6663" y="5838"/>
                    <a:pt x="6734" y="5838"/>
                  </a:cubicBezTo>
                  <a:cubicBezTo>
                    <a:pt x="6842" y="5838"/>
                    <a:pt x="6842" y="6422"/>
                    <a:pt x="6842" y="7589"/>
                  </a:cubicBezTo>
                  <a:cubicBezTo>
                    <a:pt x="6842" y="8757"/>
                    <a:pt x="6842" y="8757"/>
                    <a:pt x="6842" y="8757"/>
                  </a:cubicBezTo>
                  <a:lnTo>
                    <a:pt x="6663" y="8757"/>
                  </a:lnTo>
                  <a:close/>
                  <a:moveTo>
                    <a:pt x="6484" y="12259"/>
                  </a:moveTo>
                  <a:cubicBezTo>
                    <a:pt x="6484" y="15762"/>
                    <a:pt x="6555" y="17514"/>
                    <a:pt x="6770" y="17514"/>
                  </a:cubicBezTo>
                  <a:cubicBezTo>
                    <a:pt x="6949" y="17514"/>
                    <a:pt x="7021" y="15762"/>
                    <a:pt x="7021" y="12843"/>
                  </a:cubicBezTo>
                  <a:cubicBezTo>
                    <a:pt x="6842" y="12843"/>
                    <a:pt x="6842" y="12843"/>
                    <a:pt x="6842" y="12843"/>
                  </a:cubicBezTo>
                  <a:cubicBezTo>
                    <a:pt x="6842" y="14595"/>
                    <a:pt x="6842" y="15178"/>
                    <a:pt x="6770" y="15178"/>
                  </a:cubicBezTo>
                  <a:cubicBezTo>
                    <a:pt x="6699" y="15178"/>
                    <a:pt x="6663" y="15178"/>
                    <a:pt x="6663" y="13427"/>
                  </a:cubicBezTo>
                  <a:cubicBezTo>
                    <a:pt x="6663" y="11092"/>
                    <a:pt x="6663" y="11092"/>
                    <a:pt x="6663" y="11092"/>
                  </a:cubicBezTo>
                  <a:cubicBezTo>
                    <a:pt x="7021" y="11092"/>
                    <a:pt x="7021" y="11092"/>
                    <a:pt x="7021" y="11092"/>
                  </a:cubicBezTo>
                  <a:cubicBezTo>
                    <a:pt x="7021" y="9341"/>
                    <a:pt x="7021" y="9341"/>
                    <a:pt x="7021" y="9341"/>
                  </a:cubicBezTo>
                  <a:cubicBezTo>
                    <a:pt x="7021" y="5838"/>
                    <a:pt x="7021" y="3503"/>
                    <a:pt x="6734" y="3503"/>
                  </a:cubicBezTo>
                  <a:cubicBezTo>
                    <a:pt x="6555" y="3503"/>
                    <a:pt x="6484" y="5254"/>
                    <a:pt x="6484" y="8757"/>
                  </a:cubicBezTo>
                  <a:lnTo>
                    <a:pt x="6484" y="12259"/>
                  </a:lnTo>
                  <a:close/>
                  <a:moveTo>
                    <a:pt x="6125" y="17514"/>
                  </a:moveTo>
                  <a:cubicBezTo>
                    <a:pt x="6304" y="17514"/>
                    <a:pt x="6304" y="17514"/>
                    <a:pt x="6304" y="17514"/>
                  </a:cubicBezTo>
                  <a:cubicBezTo>
                    <a:pt x="6304" y="0"/>
                    <a:pt x="6304" y="0"/>
                    <a:pt x="6304" y="0"/>
                  </a:cubicBezTo>
                  <a:cubicBezTo>
                    <a:pt x="6125" y="0"/>
                    <a:pt x="6125" y="0"/>
                    <a:pt x="6125" y="0"/>
                  </a:cubicBezTo>
                  <a:cubicBezTo>
                    <a:pt x="6125" y="4086"/>
                    <a:pt x="6125" y="4086"/>
                    <a:pt x="6125" y="4086"/>
                  </a:cubicBezTo>
                  <a:cubicBezTo>
                    <a:pt x="6125" y="4670"/>
                    <a:pt x="6125" y="5254"/>
                    <a:pt x="6125" y="5254"/>
                  </a:cubicBezTo>
                  <a:cubicBezTo>
                    <a:pt x="6125" y="5254"/>
                    <a:pt x="6125" y="5254"/>
                    <a:pt x="6125" y="5254"/>
                  </a:cubicBezTo>
                  <a:cubicBezTo>
                    <a:pt x="6090" y="4086"/>
                    <a:pt x="6018" y="3503"/>
                    <a:pt x="5946" y="3503"/>
                  </a:cubicBezTo>
                  <a:cubicBezTo>
                    <a:pt x="5839" y="3503"/>
                    <a:pt x="5767" y="4670"/>
                    <a:pt x="5767" y="8173"/>
                  </a:cubicBezTo>
                  <a:cubicBezTo>
                    <a:pt x="5767" y="13427"/>
                    <a:pt x="5767" y="13427"/>
                    <a:pt x="5767" y="13427"/>
                  </a:cubicBezTo>
                  <a:cubicBezTo>
                    <a:pt x="5767" y="15178"/>
                    <a:pt x="5803" y="17514"/>
                    <a:pt x="5946" y="17514"/>
                  </a:cubicBezTo>
                  <a:cubicBezTo>
                    <a:pt x="6018" y="17514"/>
                    <a:pt x="6090" y="16930"/>
                    <a:pt x="6125" y="15762"/>
                  </a:cubicBezTo>
                  <a:cubicBezTo>
                    <a:pt x="6125" y="15762"/>
                    <a:pt x="6125" y="15762"/>
                    <a:pt x="6125" y="15762"/>
                  </a:cubicBezTo>
                  <a:lnTo>
                    <a:pt x="6125" y="17514"/>
                  </a:lnTo>
                  <a:close/>
                  <a:moveTo>
                    <a:pt x="6125" y="12843"/>
                  </a:moveTo>
                  <a:cubicBezTo>
                    <a:pt x="6125" y="14595"/>
                    <a:pt x="6090" y="15178"/>
                    <a:pt x="6018" y="15178"/>
                  </a:cubicBezTo>
                  <a:cubicBezTo>
                    <a:pt x="5982" y="15178"/>
                    <a:pt x="5946" y="14011"/>
                    <a:pt x="5946" y="12843"/>
                  </a:cubicBezTo>
                  <a:cubicBezTo>
                    <a:pt x="5946" y="8757"/>
                    <a:pt x="5946" y="8757"/>
                    <a:pt x="5946" y="8757"/>
                  </a:cubicBezTo>
                  <a:cubicBezTo>
                    <a:pt x="5946" y="7589"/>
                    <a:pt x="5946" y="5838"/>
                    <a:pt x="6018" y="5838"/>
                  </a:cubicBezTo>
                  <a:cubicBezTo>
                    <a:pt x="6125" y="5838"/>
                    <a:pt x="6125" y="8173"/>
                    <a:pt x="6125" y="8757"/>
                  </a:cubicBezTo>
                  <a:lnTo>
                    <a:pt x="6125" y="12843"/>
                  </a:lnTo>
                  <a:close/>
                  <a:moveTo>
                    <a:pt x="5015" y="17514"/>
                  </a:moveTo>
                  <a:cubicBezTo>
                    <a:pt x="5015" y="13427"/>
                    <a:pt x="5015" y="13427"/>
                    <a:pt x="5015" y="13427"/>
                  </a:cubicBezTo>
                  <a:cubicBezTo>
                    <a:pt x="5087" y="11676"/>
                    <a:pt x="5087" y="11676"/>
                    <a:pt x="5087" y="11676"/>
                  </a:cubicBezTo>
                  <a:cubicBezTo>
                    <a:pt x="5194" y="17514"/>
                    <a:pt x="5194" y="17514"/>
                    <a:pt x="5194" y="17514"/>
                  </a:cubicBezTo>
                  <a:cubicBezTo>
                    <a:pt x="5409" y="17514"/>
                    <a:pt x="5409" y="17514"/>
                    <a:pt x="5409" y="17514"/>
                  </a:cubicBezTo>
                  <a:cubicBezTo>
                    <a:pt x="5194" y="9341"/>
                    <a:pt x="5194" y="9341"/>
                    <a:pt x="5194" y="9341"/>
                  </a:cubicBezTo>
                  <a:cubicBezTo>
                    <a:pt x="5409" y="4086"/>
                    <a:pt x="5409" y="4086"/>
                    <a:pt x="5409" y="4086"/>
                  </a:cubicBezTo>
                  <a:cubicBezTo>
                    <a:pt x="5194" y="4086"/>
                    <a:pt x="5194" y="4086"/>
                    <a:pt x="5194" y="4086"/>
                  </a:cubicBezTo>
                  <a:cubicBezTo>
                    <a:pt x="5015" y="9341"/>
                    <a:pt x="5015" y="9341"/>
                    <a:pt x="5015" y="9341"/>
                  </a:cubicBezTo>
                  <a:cubicBezTo>
                    <a:pt x="5015" y="9341"/>
                    <a:pt x="5015" y="9341"/>
                    <a:pt x="5015" y="9341"/>
                  </a:cubicBezTo>
                  <a:cubicBezTo>
                    <a:pt x="5015" y="8757"/>
                    <a:pt x="5015" y="8173"/>
                    <a:pt x="5015" y="7589"/>
                  </a:cubicBezTo>
                  <a:cubicBezTo>
                    <a:pt x="5015" y="0"/>
                    <a:pt x="5015" y="0"/>
                    <a:pt x="5015" y="0"/>
                  </a:cubicBezTo>
                  <a:cubicBezTo>
                    <a:pt x="4836" y="0"/>
                    <a:pt x="4836" y="0"/>
                    <a:pt x="4836" y="0"/>
                  </a:cubicBezTo>
                  <a:cubicBezTo>
                    <a:pt x="4836" y="17514"/>
                    <a:pt x="4836" y="17514"/>
                    <a:pt x="4836" y="17514"/>
                  </a:cubicBezTo>
                  <a:lnTo>
                    <a:pt x="5015" y="17514"/>
                  </a:lnTo>
                  <a:close/>
                  <a:moveTo>
                    <a:pt x="4549" y="4086"/>
                  </a:moveTo>
                  <a:cubicBezTo>
                    <a:pt x="4370" y="4086"/>
                    <a:pt x="4370" y="4086"/>
                    <a:pt x="4370" y="4086"/>
                  </a:cubicBezTo>
                  <a:cubicBezTo>
                    <a:pt x="4370" y="17514"/>
                    <a:pt x="4370" y="17514"/>
                    <a:pt x="4370" y="17514"/>
                  </a:cubicBezTo>
                  <a:cubicBezTo>
                    <a:pt x="4585" y="17514"/>
                    <a:pt x="4585" y="17514"/>
                    <a:pt x="4585" y="17514"/>
                  </a:cubicBezTo>
                  <a:cubicBezTo>
                    <a:pt x="4585" y="9924"/>
                    <a:pt x="4585" y="9924"/>
                    <a:pt x="4585" y="9924"/>
                  </a:cubicBezTo>
                  <a:cubicBezTo>
                    <a:pt x="4585" y="7589"/>
                    <a:pt x="4657" y="7005"/>
                    <a:pt x="4764" y="7589"/>
                  </a:cubicBezTo>
                  <a:cubicBezTo>
                    <a:pt x="4764" y="4086"/>
                    <a:pt x="4764" y="4086"/>
                    <a:pt x="4764" y="4086"/>
                  </a:cubicBezTo>
                  <a:cubicBezTo>
                    <a:pt x="4728" y="4086"/>
                    <a:pt x="4693" y="4086"/>
                    <a:pt x="4621" y="4670"/>
                  </a:cubicBezTo>
                  <a:cubicBezTo>
                    <a:pt x="4621" y="4670"/>
                    <a:pt x="4585" y="5254"/>
                    <a:pt x="4549" y="6422"/>
                  </a:cubicBezTo>
                  <a:cubicBezTo>
                    <a:pt x="4549" y="6422"/>
                    <a:pt x="4549" y="6422"/>
                    <a:pt x="4549" y="6422"/>
                  </a:cubicBezTo>
                  <a:lnTo>
                    <a:pt x="4549" y="4086"/>
                  </a:lnTo>
                  <a:close/>
                  <a:moveTo>
                    <a:pt x="3833" y="8757"/>
                  </a:moveTo>
                  <a:cubicBezTo>
                    <a:pt x="3833" y="8173"/>
                    <a:pt x="3833" y="8173"/>
                    <a:pt x="3833" y="8173"/>
                  </a:cubicBezTo>
                  <a:cubicBezTo>
                    <a:pt x="3833" y="7005"/>
                    <a:pt x="3833" y="5838"/>
                    <a:pt x="3940" y="5838"/>
                  </a:cubicBezTo>
                  <a:cubicBezTo>
                    <a:pt x="4012" y="5838"/>
                    <a:pt x="4012" y="6422"/>
                    <a:pt x="4048" y="7589"/>
                  </a:cubicBezTo>
                  <a:cubicBezTo>
                    <a:pt x="4048" y="8757"/>
                    <a:pt x="4048" y="8757"/>
                    <a:pt x="4048" y="8757"/>
                  </a:cubicBezTo>
                  <a:lnTo>
                    <a:pt x="3833" y="8757"/>
                  </a:lnTo>
                  <a:close/>
                  <a:moveTo>
                    <a:pt x="3654" y="12259"/>
                  </a:moveTo>
                  <a:cubicBezTo>
                    <a:pt x="3654" y="15762"/>
                    <a:pt x="3725" y="17514"/>
                    <a:pt x="3940" y="17514"/>
                  </a:cubicBezTo>
                  <a:cubicBezTo>
                    <a:pt x="4155" y="17514"/>
                    <a:pt x="4227" y="15762"/>
                    <a:pt x="4227" y="12843"/>
                  </a:cubicBezTo>
                  <a:cubicBezTo>
                    <a:pt x="4012" y="12843"/>
                    <a:pt x="4012" y="12843"/>
                    <a:pt x="4012" y="12843"/>
                  </a:cubicBezTo>
                  <a:cubicBezTo>
                    <a:pt x="4048" y="14595"/>
                    <a:pt x="4012" y="15178"/>
                    <a:pt x="3940" y="15178"/>
                  </a:cubicBezTo>
                  <a:cubicBezTo>
                    <a:pt x="3869" y="15178"/>
                    <a:pt x="3833" y="15178"/>
                    <a:pt x="3833" y="13427"/>
                  </a:cubicBezTo>
                  <a:cubicBezTo>
                    <a:pt x="3833" y="11092"/>
                    <a:pt x="3833" y="11092"/>
                    <a:pt x="3833" y="11092"/>
                  </a:cubicBezTo>
                  <a:cubicBezTo>
                    <a:pt x="4227" y="11092"/>
                    <a:pt x="4227" y="11092"/>
                    <a:pt x="4227" y="11092"/>
                  </a:cubicBezTo>
                  <a:cubicBezTo>
                    <a:pt x="4227" y="9341"/>
                    <a:pt x="4227" y="9341"/>
                    <a:pt x="4227" y="9341"/>
                  </a:cubicBezTo>
                  <a:cubicBezTo>
                    <a:pt x="4227" y="5838"/>
                    <a:pt x="4191" y="3503"/>
                    <a:pt x="3940" y="3503"/>
                  </a:cubicBezTo>
                  <a:cubicBezTo>
                    <a:pt x="3761" y="3503"/>
                    <a:pt x="3654" y="5254"/>
                    <a:pt x="3654" y="8757"/>
                  </a:cubicBezTo>
                  <a:lnTo>
                    <a:pt x="3654" y="12259"/>
                  </a:lnTo>
                  <a:close/>
                  <a:moveTo>
                    <a:pt x="3188" y="4086"/>
                  </a:moveTo>
                  <a:cubicBezTo>
                    <a:pt x="3009" y="4086"/>
                    <a:pt x="3009" y="4086"/>
                    <a:pt x="3009" y="4086"/>
                  </a:cubicBezTo>
                  <a:cubicBezTo>
                    <a:pt x="2937" y="12259"/>
                    <a:pt x="2937" y="12259"/>
                    <a:pt x="2937" y="12259"/>
                  </a:cubicBezTo>
                  <a:cubicBezTo>
                    <a:pt x="2937" y="13427"/>
                    <a:pt x="2937" y="14011"/>
                    <a:pt x="2937" y="15178"/>
                  </a:cubicBezTo>
                  <a:cubicBezTo>
                    <a:pt x="2937" y="15178"/>
                    <a:pt x="2937" y="15178"/>
                    <a:pt x="2937" y="15178"/>
                  </a:cubicBezTo>
                  <a:cubicBezTo>
                    <a:pt x="2937" y="14595"/>
                    <a:pt x="2901" y="12259"/>
                    <a:pt x="2901" y="12259"/>
                  </a:cubicBezTo>
                  <a:cubicBezTo>
                    <a:pt x="2830" y="4086"/>
                    <a:pt x="2830" y="4086"/>
                    <a:pt x="2830" y="4086"/>
                  </a:cubicBezTo>
                  <a:cubicBezTo>
                    <a:pt x="2651" y="4086"/>
                    <a:pt x="2651" y="4086"/>
                    <a:pt x="2651" y="4086"/>
                  </a:cubicBezTo>
                  <a:cubicBezTo>
                    <a:pt x="2794" y="17514"/>
                    <a:pt x="2794" y="17514"/>
                    <a:pt x="2794" y="17514"/>
                  </a:cubicBezTo>
                  <a:cubicBezTo>
                    <a:pt x="3009" y="17514"/>
                    <a:pt x="3009" y="17514"/>
                    <a:pt x="3009" y="17514"/>
                  </a:cubicBezTo>
                  <a:cubicBezTo>
                    <a:pt x="3081" y="11676"/>
                    <a:pt x="3081" y="11676"/>
                    <a:pt x="3081" y="11676"/>
                  </a:cubicBezTo>
                  <a:cubicBezTo>
                    <a:pt x="3081" y="10508"/>
                    <a:pt x="3081" y="9924"/>
                    <a:pt x="3081" y="8757"/>
                  </a:cubicBezTo>
                  <a:cubicBezTo>
                    <a:pt x="3081" y="8757"/>
                    <a:pt x="3081" y="8757"/>
                    <a:pt x="3081" y="8757"/>
                  </a:cubicBezTo>
                  <a:cubicBezTo>
                    <a:pt x="3116" y="9924"/>
                    <a:pt x="3116" y="11092"/>
                    <a:pt x="3116" y="11676"/>
                  </a:cubicBezTo>
                  <a:cubicBezTo>
                    <a:pt x="3188" y="17514"/>
                    <a:pt x="3188" y="17514"/>
                    <a:pt x="3188" y="17514"/>
                  </a:cubicBezTo>
                  <a:cubicBezTo>
                    <a:pt x="3403" y="17514"/>
                    <a:pt x="3403" y="17514"/>
                    <a:pt x="3403" y="17514"/>
                  </a:cubicBezTo>
                  <a:cubicBezTo>
                    <a:pt x="3546" y="4086"/>
                    <a:pt x="3546" y="4086"/>
                    <a:pt x="3546" y="4086"/>
                  </a:cubicBezTo>
                  <a:cubicBezTo>
                    <a:pt x="3367" y="4086"/>
                    <a:pt x="3367" y="4086"/>
                    <a:pt x="3367" y="4086"/>
                  </a:cubicBezTo>
                  <a:cubicBezTo>
                    <a:pt x="3296" y="12259"/>
                    <a:pt x="3296" y="12259"/>
                    <a:pt x="3296" y="12259"/>
                  </a:cubicBezTo>
                  <a:cubicBezTo>
                    <a:pt x="3296" y="12259"/>
                    <a:pt x="3296" y="14595"/>
                    <a:pt x="3296" y="15178"/>
                  </a:cubicBezTo>
                  <a:cubicBezTo>
                    <a:pt x="3296" y="15178"/>
                    <a:pt x="3296" y="15178"/>
                    <a:pt x="3296" y="15178"/>
                  </a:cubicBezTo>
                  <a:cubicBezTo>
                    <a:pt x="3296" y="14011"/>
                    <a:pt x="3260" y="12843"/>
                    <a:pt x="3260" y="12259"/>
                  </a:cubicBezTo>
                  <a:lnTo>
                    <a:pt x="3188" y="4086"/>
                  </a:lnTo>
                  <a:close/>
                  <a:moveTo>
                    <a:pt x="2042" y="12843"/>
                  </a:moveTo>
                  <a:cubicBezTo>
                    <a:pt x="2006" y="16930"/>
                    <a:pt x="2185" y="17514"/>
                    <a:pt x="2293" y="17514"/>
                  </a:cubicBezTo>
                  <a:cubicBezTo>
                    <a:pt x="2543" y="17514"/>
                    <a:pt x="2579" y="15178"/>
                    <a:pt x="2579" y="12843"/>
                  </a:cubicBezTo>
                  <a:cubicBezTo>
                    <a:pt x="2579" y="12259"/>
                    <a:pt x="2507" y="11092"/>
                    <a:pt x="2436" y="10508"/>
                  </a:cubicBezTo>
                  <a:cubicBezTo>
                    <a:pt x="2293" y="8757"/>
                    <a:pt x="2293" y="8757"/>
                    <a:pt x="2293" y="8757"/>
                  </a:cubicBezTo>
                  <a:cubicBezTo>
                    <a:pt x="2257" y="8173"/>
                    <a:pt x="2221" y="8173"/>
                    <a:pt x="2221" y="7005"/>
                  </a:cubicBezTo>
                  <a:cubicBezTo>
                    <a:pt x="2221" y="6422"/>
                    <a:pt x="2257" y="5838"/>
                    <a:pt x="2293" y="5838"/>
                  </a:cubicBezTo>
                  <a:cubicBezTo>
                    <a:pt x="2364" y="5838"/>
                    <a:pt x="2400" y="6422"/>
                    <a:pt x="2400" y="8173"/>
                  </a:cubicBezTo>
                  <a:cubicBezTo>
                    <a:pt x="2579" y="8173"/>
                    <a:pt x="2579" y="8173"/>
                    <a:pt x="2579" y="8173"/>
                  </a:cubicBezTo>
                  <a:cubicBezTo>
                    <a:pt x="2579" y="5254"/>
                    <a:pt x="2507" y="3503"/>
                    <a:pt x="2328" y="3503"/>
                  </a:cubicBezTo>
                  <a:cubicBezTo>
                    <a:pt x="2149" y="3503"/>
                    <a:pt x="2042" y="4670"/>
                    <a:pt x="2042" y="7005"/>
                  </a:cubicBezTo>
                  <a:cubicBezTo>
                    <a:pt x="2042" y="8757"/>
                    <a:pt x="2078" y="9924"/>
                    <a:pt x="2185" y="11092"/>
                  </a:cubicBezTo>
                  <a:cubicBezTo>
                    <a:pt x="2293" y="12259"/>
                    <a:pt x="2293" y="12259"/>
                    <a:pt x="2293" y="12259"/>
                  </a:cubicBezTo>
                  <a:cubicBezTo>
                    <a:pt x="2328" y="12843"/>
                    <a:pt x="2364" y="12843"/>
                    <a:pt x="2364" y="14011"/>
                  </a:cubicBezTo>
                  <a:cubicBezTo>
                    <a:pt x="2400" y="14595"/>
                    <a:pt x="2364" y="15178"/>
                    <a:pt x="2293" y="15178"/>
                  </a:cubicBezTo>
                  <a:cubicBezTo>
                    <a:pt x="2257" y="15178"/>
                    <a:pt x="2185" y="15178"/>
                    <a:pt x="2221" y="12843"/>
                  </a:cubicBezTo>
                  <a:lnTo>
                    <a:pt x="2042" y="12843"/>
                  </a:lnTo>
                  <a:close/>
                  <a:moveTo>
                    <a:pt x="1684" y="6422"/>
                  </a:moveTo>
                  <a:cubicBezTo>
                    <a:pt x="1684" y="17514"/>
                    <a:pt x="1684" y="17514"/>
                    <a:pt x="1684" y="17514"/>
                  </a:cubicBezTo>
                  <a:cubicBezTo>
                    <a:pt x="1863" y="17514"/>
                    <a:pt x="1863" y="17514"/>
                    <a:pt x="1863" y="17514"/>
                  </a:cubicBezTo>
                  <a:cubicBezTo>
                    <a:pt x="1863" y="6422"/>
                    <a:pt x="1863" y="6422"/>
                    <a:pt x="1863" y="6422"/>
                  </a:cubicBezTo>
                  <a:cubicBezTo>
                    <a:pt x="1970" y="6422"/>
                    <a:pt x="1970" y="6422"/>
                    <a:pt x="1970" y="6422"/>
                  </a:cubicBezTo>
                  <a:cubicBezTo>
                    <a:pt x="1970" y="4086"/>
                    <a:pt x="1970" y="4086"/>
                    <a:pt x="1970" y="4086"/>
                  </a:cubicBezTo>
                  <a:cubicBezTo>
                    <a:pt x="1863" y="4086"/>
                    <a:pt x="1863" y="4086"/>
                    <a:pt x="1863" y="4086"/>
                  </a:cubicBezTo>
                  <a:cubicBezTo>
                    <a:pt x="1863" y="2335"/>
                    <a:pt x="1863" y="2335"/>
                    <a:pt x="1863" y="2335"/>
                  </a:cubicBezTo>
                  <a:cubicBezTo>
                    <a:pt x="1863" y="2335"/>
                    <a:pt x="1899" y="2335"/>
                    <a:pt x="1934" y="2335"/>
                  </a:cubicBezTo>
                  <a:cubicBezTo>
                    <a:pt x="1934" y="2335"/>
                    <a:pt x="1934" y="2335"/>
                    <a:pt x="1970" y="2335"/>
                  </a:cubicBezTo>
                  <a:cubicBezTo>
                    <a:pt x="1970" y="0"/>
                    <a:pt x="1970" y="0"/>
                    <a:pt x="1970" y="0"/>
                  </a:cubicBezTo>
                  <a:cubicBezTo>
                    <a:pt x="1899" y="0"/>
                    <a:pt x="1899" y="0"/>
                    <a:pt x="1899" y="0"/>
                  </a:cubicBezTo>
                  <a:cubicBezTo>
                    <a:pt x="1755" y="0"/>
                    <a:pt x="1684" y="584"/>
                    <a:pt x="1684" y="2919"/>
                  </a:cubicBezTo>
                  <a:cubicBezTo>
                    <a:pt x="1684" y="4086"/>
                    <a:pt x="1684" y="4086"/>
                    <a:pt x="1684" y="4086"/>
                  </a:cubicBezTo>
                  <a:cubicBezTo>
                    <a:pt x="1612" y="4086"/>
                    <a:pt x="1612" y="4086"/>
                    <a:pt x="1612" y="4086"/>
                  </a:cubicBezTo>
                  <a:cubicBezTo>
                    <a:pt x="1612" y="6422"/>
                    <a:pt x="1612" y="6422"/>
                    <a:pt x="1612" y="6422"/>
                  </a:cubicBezTo>
                  <a:lnTo>
                    <a:pt x="1684" y="6422"/>
                  </a:lnTo>
                  <a:close/>
                  <a:moveTo>
                    <a:pt x="1469" y="0"/>
                  </a:moveTo>
                  <a:cubicBezTo>
                    <a:pt x="1290" y="0"/>
                    <a:pt x="1290" y="0"/>
                    <a:pt x="1290" y="0"/>
                  </a:cubicBezTo>
                  <a:cubicBezTo>
                    <a:pt x="1290" y="17514"/>
                    <a:pt x="1290" y="17514"/>
                    <a:pt x="1290" y="17514"/>
                  </a:cubicBezTo>
                  <a:cubicBezTo>
                    <a:pt x="1469" y="17514"/>
                    <a:pt x="1469" y="17514"/>
                    <a:pt x="1469" y="17514"/>
                  </a:cubicBezTo>
                  <a:lnTo>
                    <a:pt x="1469" y="0"/>
                  </a:lnTo>
                  <a:close/>
                  <a:moveTo>
                    <a:pt x="1075" y="0"/>
                  </a:moveTo>
                  <a:cubicBezTo>
                    <a:pt x="896" y="0"/>
                    <a:pt x="896" y="0"/>
                    <a:pt x="896" y="0"/>
                  </a:cubicBezTo>
                  <a:cubicBezTo>
                    <a:pt x="896" y="2335"/>
                    <a:pt x="896" y="2335"/>
                    <a:pt x="896" y="2335"/>
                  </a:cubicBezTo>
                  <a:cubicBezTo>
                    <a:pt x="1075" y="2335"/>
                    <a:pt x="1075" y="2335"/>
                    <a:pt x="1075" y="2335"/>
                  </a:cubicBezTo>
                  <a:lnTo>
                    <a:pt x="1075" y="0"/>
                  </a:lnTo>
                  <a:close/>
                  <a:moveTo>
                    <a:pt x="1075" y="4086"/>
                  </a:moveTo>
                  <a:cubicBezTo>
                    <a:pt x="896" y="4086"/>
                    <a:pt x="896" y="4086"/>
                    <a:pt x="896" y="4086"/>
                  </a:cubicBezTo>
                  <a:cubicBezTo>
                    <a:pt x="896" y="17514"/>
                    <a:pt x="896" y="17514"/>
                    <a:pt x="896" y="17514"/>
                  </a:cubicBezTo>
                  <a:cubicBezTo>
                    <a:pt x="1075" y="17514"/>
                    <a:pt x="1075" y="17514"/>
                    <a:pt x="1075" y="17514"/>
                  </a:cubicBezTo>
                  <a:lnTo>
                    <a:pt x="1075" y="4086"/>
                  </a:lnTo>
                  <a:close/>
                  <a:moveTo>
                    <a:pt x="215" y="17514"/>
                  </a:moveTo>
                  <a:cubicBezTo>
                    <a:pt x="215" y="9341"/>
                    <a:pt x="215" y="9341"/>
                    <a:pt x="215" y="9341"/>
                  </a:cubicBezTo>
                  <a:cubicBezTo>
                    <a:pt x="501" y="9341"/>
                    <a:pt x="501" y="9341"/>
                    <a:pt x="501" y="9341"/>
                  </a:cubicBezTo>
                  <a:cubicBezTo>
                    <a:pt x="501" y="17514"/>
                    <a:pt x="501" y="17514"/>
                    <a:pt x="501" y="17514"/>
                  </a:cubicBezTo>
                  <a:cubicBezTo>
                    <a:pt x="681" y="17514"/>
                    <a:pt x="681" y="17514"/>
                    <a:pt x="681" y="17514"/>
                  </a:cubicBezTo>
                  <a:cubicBezTo>
                    <a:pt x="681" y="0"/>
                    <a:pt x="681" y="0"/>
                    <a:pt x="681" y="0"/>
                  </a:cubicBezTo>
                  <a:cubicBezTo>
                    <a:pt x="501" y="0"/>
                    <a:pt x="501" y="0"/>
                    <a:pt x="501" y="0"/>
                  </a:cubicBezTo>
                  <a:cubicBezTo>
                    <a:pt x="501" y="6422"/>
                    <a:pt x="501" y="6422"/>
                    <a:pt x="501" y="6422"/>
                  </a:cubicBezTo>
                  <a:cubicBezTo>
                    <a:pt x="215" y="6422"/>
                    <a:pt x="215" y="6422"/>
                    <a:pt x="215" y="6422"/>
                  </a:cubicBezTo>
                  <a:cubicBezTo>
                    <a:pt x="215" y="0"/>
                    <a:pt x="215" y="0"/>
                    <a:pt x="2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7514"/>
                    <a:pt x="0" y="17514"/>
                    <a:pt x="0" y="17514"/>
                  </a:cubicBezTo>
                  <a:lnTo>
                    <a:pt x="215" y="17514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 sz="601" dirty="0">
                <a:latin typeface="Abadi" panose="020B0604020104020204" pitchFamily="34" charset="0"/>
              </a:endParaRPr>
            </a:p>
          </p:txBody>
        </p:sp>
        <p:sp>
          <p:nvSpPr>
            <p:cNvPr id="7" name="Freeform 7"/>
            <p:cNvSpPr/>
            <p:nvPr/>
          </p:nvSpPr>
          <p:spPr>
            <a:xfrm>
              <a:off x="986488" y="229342"/>
              <a:ext cx="2401196" cy="3393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2" h="21600" extrusionOk="0">
                  <a:moveTo>
                    <a:pt x="20806" y="4483"/>
                  </a:moveTo>
                  <a:cubicBezTo>
                    <a:pt x="20353" y="4483"/>
                    <a:pt x="20353" y="4483"/>
                    <a:pt x="20353" y="4483"/>
                  </a:cubicBezTo>
                  <a:cubicBezTo>
                    <a:pt x="20353" y="17117"/>
                    <a:pt x="20353" y="17117"/>
                    <a:pt x="20353" y="17117"/>
                  </a:cubicBezTo>
                  <a:cubicBezTo>
                    <a:pt x="20806" y="17117"/>
                    <a:pt x="20806" y="17117"/>
                    <a:pt x="20806" y="17117"/>
                  </a:cubicBezTo>
                  <a:cubicBezTo>
                    <a:pt x="20806" y="8966"/>
                    <a:pt x="20806" y="8966"/>
                    <a:pt x="20806" y="8966"/>
                  </a:cubicBezTo>
                  <a:cubicBezTo>
                    <a:pt x="20750" y="7336"/>
                    <a:pt x="20806" y="6521"/>
                    <a:pt x="20976" y="6521"/>
                  </a:cubicBezTo>
                  <a:cubicBezTo>
                    <a:pt x="21146" y="6521"/>
                    <a:pt x="21146" y="7336"/>
                    <a:pt x="21146" y="8558"/>
                  </a:cubicBezTo>
                  <a:cubicBezTo>
                    <a:pt x="21146" y="17117"/>
                    <a:pt x="21146" y="17117"/>
                    <a:pt x="21146" y="17117"/>
                  </a:cubicBezTo>
                  <a:cubicBezTo>
                    <a:pt x="21543" y="17117"/>
                    <a:pt x="21543" y="17117"/>
                    <a:pt x="21543" y="17117"/>
                  </a:cubicBezTo>
                  <a:cubicBezTo>
                    <a:pt x="21543" y="7336"/>
                    <a:pt x="21543" y="7336"/>
                    <a:pt x="21543" y="7336"/>
                  </a:cubicBezTo>
                  <a:cubicBezTo>
                    <a:pt x="21600" y="4891"/>
                    <a:pt x="21373" y="4075"/>
                    <a:pt x="21146" y="4075"/>
                  </a:cubicBezTo>
                  <a:cubicBezTo>
                    <a:pt x="21090" y="4075"/>
                    <a:pt x="20863" y="4075"/>
                    <a:pt x="20806" y="5706"/>
                  </a:cubicBezTo>
                  <a:cubicBezTo>
                    <a:pt x="20806" y="5706"/>
                    <a:pt x="20806" y="5706"/>
                    <a:pt x="20806" y="5706"/>
                  </a:cubicBezTo>
                  <a:lnTo>
                    <a:pt x="20806" y="4483"/>
                  </a:lnTo>
                  <a:close/>
                  <a:moveTo>
                    <a:pt x="19389" y="17525"/>
                  </a:moveTo>
                  <a:cubicBezTo>
                    <a:pt x="19899" y="17525"/>
                    <a:pt x="20013" y="15894"/>
                    <a:pt x="20013" y="11411"/>
                  </a:cubicBezTo>
                  <a:cubicBezTo>
                    <a:pt x="20013" y="6928"/>
                    <a:pt x="20013" y="4075"/>
                    <a:pt x="19389" y="4075"/>
                  </a:cubicBezTo>
                  <a:cubicBezTo>
                    <a:pt x="18765" y="4075"/>
                    <a:pt x="18765" y="6928"/>
                    <a:pt x="18765" y="11411"/>
                  </a:cubicBezTo>
                  <a:cubicBezTo>
                    <a:pt x="18765" y="15894"/>
                    <a:pt x="18822" y="17525"/>
                    <a:pt x="19389" y="17525"/>
                  </a:cubicBezTo>
                  <a:moveTo>
                    <a:pt x="19162" y="8558"/>
                  </a:moveTo>
                  <a:cubicBezTo>
                    <a:pt x="19162" y="7336"/>
                    <a:pt x="19162" y="6113"/>
                    <a:pt x="19389" y="6113"/>
                  </a:cubicBezTo>
                  <a:cubicBezTo>
                    <a:pt x="19616" y="6113"/>
                    <a:pt x="19616" y="7336"/>
                    <a:pt x="19616" y="8558"/>
                  </a:cubicBezTo>
                  <a:cubicBezTo>
                    <a:pt x="19616" y="13042"/>
                    <a:pt x="19616" y="13042"/>
                    <a:pt x="19616" y="13042"/>
                  </a:cubicBezTo>
                  <a:cubicBezTo>
                    <a:pt x="19616" y="14672"/>
                    <a:pt x="19559" y="15487"/>
                    <a:pt x="19389" y="15487"/>
                  </a:cubicBezTo>
                  <a:cubicBezTo>
                    <a:pt x="19162" y="15487"/>
                    <a:pt x="19162" y="14672"/>
                    <a:pt x="19162" y="13042"/>
                  </a:cubicBezTo>
                  <a:lnTo>
                    <a:pt x="19162" y="8558"/>
                  </a:lnTo>
                  <a:close/>
                  <a:moveTo>
                    <a:pt x="18369" y="0"/>
                  </a:moveTo>
                  <a:cubicBezTo>
                    <a:pt x="17915" y="0"/>
                    <a:pt x="17915" y="0"/>
                    <a:pt x="17915" y="0"/>
                  </a:cubicBezTo>
                  <a:cubicBezTo>
                    <a:pt x="17915" y="2853"/>
                    <a:pt x="17915" y="2853"/>
                    <a:pt x="17915" y="2853"/>
                  </a:cubicBezTo>
                  <a:cubicBezTo>
                    <a:pt x="18369" y="2853"/>
                    <a:pt x="18369" y="2853"/>
                    <a:pt x="18369" y="2853"/>
                  </a:cubicBezTo>
                  <a:lnTo>
                    <a:pt x="18369" y="0"/>
                  </a:lnTo>
                  <a:close/>
                  <a:moveTo>
                    <a:pt x="18369" y="4483"/>
                  </a:moveTo>
                  <a:cubicBezTo>
                    <a:pt x="17915" y="4483"/>
                    <a:pt x="17915" y="4483"/>
                    <a:pt x="17915" y="4483"/>
                  </a:cubicBezTo>
                  <a:cubicBezTo>
                    <a:pt x="17915" y="17117"/>
                    <a:pt x="17915" y="17117"/>
                    <a:pt x="17915" y="17117"/>
                  </a:cubicBezTo>
                  <a:cubicBezTo>
                    <a:pt x="18369" y="17117"/>
                    <a:pt x="18369" y="17117"/>
                    <a:pt x="18369" y="17117"/>
                  </a:cubicBezTo>
                  <a:lnTo>
                    <a:pt x="18369" y="4483"/>
                  </a:lnTo>
                  <a:close/>
                  <a:moveTo>
                    <a:pt x="17631" y="15079"/>
                  </a:moveTo>
                  <a:cubicBezTo>
                    <a:pt x="17575" y="15079"/>
                    <a:pt x="17461" y="15079"/>
                    <a:pt x="17461" y="14672"/>
                  </a:cubicBezTo>
                  <a:cubicBezTo>
                    <a:pt x="17461" y="6521"/>
                    <a:pt x="17461" y="6521"/>
                    <a:pt x="17461" y="6521"/>
                  </a:cubicBezTo>
                  <a:cubicBezTo>
                    <a:pt x="17631" y="6521"/>
                    <a:pt x="17631" y="6521"/>
                    <a:pt x="17631" y="6521"/>
                  </a:cubicBezTo>
                  <a:cubicBezTo>
                    <a:pt x="17631" y="4483"/>
                    <a:pt x="17631" y="4483"/>
                    <a:pt x="17631" y="4483"/>
                  </a:cubicBezTo>
                  <a:cubicBezTo>
                    <a:pt x="17461" y="4483"/>
                    <a:pt x="17461" y="4483"/>
                    <a:pt x="17461" y="4483"/>
                  </a:cubicBezTo>
                  <a:cubicBezTo>
                    <a:pt x="17461" y="815"/>
                    <a:pt x="17461" y="815"/>
                    <a:pt x="17461" y="815"/>
                  </a:cubicBezTo>
                  <a:cubicBezTo>
                    <a:pt x="17008" y="815"/>
                    <a:pt x="17008" y="815"/>
                    <a:pt x="17008" y="815"/>
                  </a:cubicBezTo>
                  <a:cubicBezTo>
                    <a:pt x="17008" y="4483"/>
                    <a:pt x="17008" y="4483"/>
                    <a:pt x="17008" y="4483"/>
                  </a:cubicBezTo>
                  <a:cubicBezTo>
                    <a:pt x="16838" y="4483"/>
                    <a:pt x="16838" y="4483"/>
                    <a:pt x="16838" y="4483"/>
                  </a:cubicBezTo>
                  <a:cubicBezTo>
                    <a:pt x="16838" y="6521"/>
                    <a:pt x="16838" y="6521"/>
                    <a:pt x="16838" y="6521"/>
                  </a:cubicBezTo>
                  <a:cubicBezTo>
                    <a:pt x="17008" y="6521"/>
                    <a:pt x="17008" y="6521"/>
                    <a:pt x="17008" y="6521"/>
                  </a:cubicBezTo>
                  <a:cubicBezTo>
                    <a:pt x="17008" y="15079"/>
                    <a:pt x="17008" y="15079"/>
                    <a:pt x="17008" y="15079"/>
                  </a:cubicBezTo>
                  <a:cubicBezTo>
                    <a:pt x="17008" y="17525"/>
                    <a:pt x="17348" y="17525"/>
                    <a:pt x="17631" y="17117"/>
                  </a:cubicBezTo>
                  <a:lnTo>
                    <a:pt x="17631" y="15079"/>
                  </a:lnTo>
                  <a:close/>
                  <a:moveTo>
                    <a:pt x="15874" y="17117"/>
                  </a:moveTo>
                  <a:cubicBezTo>
                    <a:pt x="15874" y="13449"/>
                    <a:pt x="15874" y="13449"/>
                    <a:pt x="15874" y="13449"/>
                  </a:cubicBezTo>
                  <a:cubicBezTo>
                    <a:pt x="15987" y="11819"/>
                    <a:pt x="15987" y="11819"/>
                    <a:pt x="15987" y="11819"/>
                  </a:cubicBezTo>
                  <a:cubicBezTo>
                    <a:pt x="16271" y="17117"/>
                    <a:pt x="16271" y="17117"/>
                    <a:pt x="16271" y="17117"/>
                  </a:cubicBezTo>
                  <a:cubicBezTo>
                    <a:pt x="16724" y="17117"/>
                    <a:pt x="16724" y="17117"/>
                    <a:pt x="16724" y="17117"/>
                  </a:cubicBezTo>
                  <a:cubicBezTo>
                    <a:pt x="16271" y="9374"/>
                    <a:pt x="16271" y="9374"/>
                    <a:pt x="16271" y="9374"/>
                  </a:cubicBezTo>
                  <a:cubicBezTo>
                    <a:pt x="16724" y="4483"/>
                    <a:pt x="16724" y="4483"/>
                    <a:pt x="16724" y="4483"/>
                  </a:cubicBezTo>
                  <a:cubicBezTo>
                    <a:pt x="16271" y="4483"/>
                    <a:pt x="16271" y="4483"/>
                    <a:pt x="16271" y="4483"/>
                  </a:cubicBezTo>
                  <a:cubicBezTo>
                    <a:pt x="15874" y="9374"/>
                    <a:pt x="15874" y="9374"/>
                    <a:pt x="15874" y="9374"/>
                  </a:cubicBezTo>
                  <a:cubicBezTo>
                    <a:pt x="15874" y="9374"/>
                    <a:pt x="15874" y="9374"/>
                    <a:pt x="15874" y="9374"/>
                  </a:cubicBezTo>
                  <a:cubicBezTo>
                    <a:pt x="15874" y="8966"/>
                    <a:pt x="15874" y="8558"/>
                    <a:pt x="15874" y="7743"/>
                  </a:cubicBezTo>
                  <a:cubicBezTo>
                    <a:pt x="15874" y="0"/>
                    <a:pt x="15874" y="0"/>
                    <a:pt x="15874" y="0"/>
                  </a:cubicBezTo>
                  <a:cubicBezTo>
                    <a:pt x="15477" y="0"/>
                    <a:pt x="15477" y="0"/>
                    <a:pt x="15477" y="0"/>
                  </a:cubicBezTo>
                  <a:cubicBezTo>
                    <a:pt x="15477" y="17117"/>
                    <a:pt x="15477" y="17117"/>
                    <a:pt x="15477" y="17117"/>
                  </a:cubicBezTo>
                  <a:lnTo>
                    <a:pt x="15874" y="17117"/>
                  </a:lnTo>
                  <a:close/>
                  <a:moveTo>
                    <a:pt x="14683" y="11819"/>
                  </a:moveTo>
                  <a:cubicBezTo>
                    <a:pt x="14683" y="13042"/>
                    <a:pt x="14740" y="15487"/>
                    <a:pt x="14457" y="15487"/>
                  </a:cubicBezTo>
                  <a:cubicBezTo>
                    <a:pt x="14343" y="15487"/>
                    <a:pt x="14287" y="14672"/>
                    <a:pt x="14287" y="13449"/>
                  </a:cubicBezTo>
                  <a:cubicBezTo>
                    <a:pt x="14287" y="13042"/>
                    <a:pt x="14287" y="12634"/>
                    <a:pt x="14343" y="12226"/>
                  </a:cubicBezTo>
                  <a:cubicBezTo>
                    <a:pt x="14457" y="11411"/>
                    <a:pt x="14570" y="11004"/>
                    <a:pt x="14683" y="10596"/>
                  </a:cubicBezTo>
                  <a:lnTo>
                    <a:pt x="14683" y="11819"/>
                  </a:lnTo>
                  <a:close/>
                  <a:moveTo>
                    <a:pt x="15137" y="17117"/>
                  </a:moveTo>
                  <a:cubicBezTo>
                    <a:pt x="15080" y="16709"/>
                    <a:pt x="15080" y="15894"/>
                    <a:pt x="15080" y="15487"/>
                  </a:cubicBezTo>
                  <a:cubicBezTo>
                    <a:pt x="15080" y="7743"/>
                    <a:pt x="15080" y="7743"/>
                    <a:pt x="15080" y="7743"/>
                  </a:cubicBezTo>
                  <a:cubicBezTo>
                    <a:pt x="15080" y="6113"/>
                    <a:pt x="15080" y="4075"/>
                    <a:pt x="14513" y="4075"/>
                  </a:cubicBezTo>
                  <a:cubicBezTo>
                    <a:pt x="14003" y="4075"/>
                    <a:pt x="13890" y="5706"/>
                    <a:pt x="13890" y="8151"/>
                  </a:cubicBezTo>
                  <a:cubicBezTo>
                    <a:pt x="14287" y="8151"/>
                    <a:pt x="14287" y="8151"/>
                    <a:pt x="14287" y="8151"/>
                  </a:cubicBezTo>
                  <a:cubicBezTo>
                    <a:pt x="14287" y="6928"/>
                    <a:pt x="14287" y="6113"/>
                    <a:pt x="14457" y="6113"/>
                  </a:cubicBezTo>
                  <a:cubicBezTo>
                    <a:pt x="14570" y="6113"/>
                    <a:pt x="14683" y="6521"/>
                    <a:pt x="14683" y="6928"/>
                  </a:cubicBezTo>
                  <a:cubicBezTo>
                    <a:pt x="14740" y="8151"/>
                    <a:pt x="14627" y="8558"/>
                    <a:pt x="14457" y="8966"/>
                  </a:cubicBezTo>
                  <a:cubicBezTo>
                    <a:pt x="14173" y="10189"/>
                    <a:pt x="13890" y="10596"/>
                    <a:pt x="13890" y="13857"/>
                  </a:cubicBezTo>
                  <a:cubicBezTo>
                    <a:pt x="13890" y="16302"/>
                    <a:pt x="14003" y="17525"/>
                    <a:pt x="14343" y="17525"/>
                  </a:cubicBezTo>
                  <a:cubicBezTo>
                    <a:pt x="14457" y="17525"/>
                    <a:pt x="14627" y="17117"/>
                    <a:pt x="14683" y="15894"/>
                  </a:cubicBezTo>
                  <a:cubicBezTo>
                    <a:pt x="14683" y="15894"/>
                    <a:pt x="14683" y="15894"/>
                    <a:pt x="14683" y="15894"/>
                  </a:cubicBezTo>
                  <a:cubicBezTo>
                    <a:pt x="14683" y="16302"/>
                    <a:pt x="14683" y="16709"/>
                    <a:pt x="14740" y="17117"/>
                  </a:cubicBezTo>
                  <a:lnTo>
                    <a:pt x="15137" y="17117"/>
                  </a:lnTo>
                  <a:close/>
                  <a:moveTo>
                    <a:pt x="12416" y="13042"/>
                  </a:moveTo>
                  <a:cubicBezTo>
                    <a:pt x="12359" y="16709"/>
                    <a:pt x="12756" y="17525"/>
                    <a:pt x="12983" y="17525"/>
                  </a:cubicBezTo>
                  <a:cubicBezTo>
                    <a:pt x="13550" y="17525"/>
                    <a:pt x="13663" y="15079"/>
                    <a:pt x="13606" y="13042"/>
                  </a:cubicBezTo>
                  <a:cubicBezTo>
                    <a:pt x="13606" y="12226"/>
                    <a:pt x="13436" y="11004"/>
                    <a:pt x="13323" y="10596"/>
                  </a:cubicBezTo>
                  <a:cubicBezTo>
                    <a:pt x="12983" y="8966"/>
                    <a:pt x="12983" y="8966"/>
                    <a:pt x="12983" y="8966"/>
                  </a:cubicBezTo>
                  <a:cubicBezTo>
                    <a:pt x="12926" y="8558"/>
                    <a:pt x="12813" y="8151"/>
                    <a:pt x="12813" y="7336"/>
                  </a:cubicBezTo>
                  <a:cubicBezTo>
                    <a:pt x="12813" y="6521"/>
                    <a:pt x="12926" y="6113"/>
                    <a:pt x="12983" y="6113"/>
                  </a:cubicBezTo>
                  <a:cubicBezTo>
                    <a:pt x="13153" y="6113"/>
                    <a:pt x="13209" y="6928"/>
                    <a:pt x="13209" y="8151"/>
                  </a:cubicBezTo>
                  <a:cubicBezTo>
                    <a:pt x="13606" y="8151"/>
                    <a:pt x="13606" y="8151"/>
                    <a:pt x="13606" y="8151"/>
                  </a:cubicBezTo>
                  <a:cubicBezTo>
                    <a:pt x="13606" y="5706"/>
                    <a:pt x="13436" y="4075"/>
                    <a:pt x="13039" y="4075"/>
                  </a:cubicBezTo>
                  <a:cubicBezTo>
                    <a:pt x="12643" y="4075"/>
                    <a:pt x="12416" y="5298"/>
                    <a:pt x="12416" y="7336"/>
                  </a:cubicBezTo>
                  <a:cubicBezTo>
                    <a:pt x="12416" y="8966"/>
                    <a:pt x="12529" y="10189"/>
                    <a:pt x="12756" y="11004"/>
                  </a:cubicBezTo>
                  <a:cubicBezTo>
                    <a:pt x="12983" y="12226"/>
                    <a:pt x="12983" y="12226"/>
                    <a:pt x="12983" y="12226"/>
                  </a:cubicBezTo>
                  <a:cubicBezTo>
                    <a:pt x="13039" y="12634"/>
                    <a:pt x="13153" y="13042"/>
                    <a:pt x="13209" y="13857"/>
                  </a:cubicBezTo>
                  <a:cubicBezTo>
                    <a:pt x="13209" y="14672"/>
                    <a:pt x="13153" y="15487"/>
                    <a:pt x="13039" y="15487"/>
                  </a:cubicBezTo>
                  <a:cubicBezTo>
                    <a:pt x="12926" y="15487"/>
                    <a:pt x="12813" y="15487"/>
                    <a:pt x="12813" y="13042"/>
                  </a:cubicBezTo>
                  <a:lnTo>
                    <a:pt x="12416" y="13042"/>
                  </a:lnTo>
                  <a:close/>
                  <a:moveTo>
                    <a:pt x="10942" y="18747"/>
                  </a:moveTo>
                  <a:cubicBezTo>
                    <a:pt x="10942" y="20785"/>
                    <a:pt x="11169" y="21600"/>
                    <a:pt x="11452" y="21600"/>
                  </a:cubicBezTo>
                  <a:cubicBezTo>
                    <a:pt x="12019" y="21600"/>
                    <a:pt x="12132" y="19562"/>
                    <a:pt x="12132" y="16709"/>
                  </a:cubicBezTo>
                  <a:cubicBezTo>
                    <a:pt x="12132" y="4483"/>
                    <a:pt x="12132" y="4483"/>
                    <a:pt x="12132" y="4483"/>
                  </a:cubicBezTo>
                  <a:cubicBezTo>
                    <a:pt x="11679" y="4483"/>
                    <a:pt x="11679" y="4483"/>
                    <a:pt x="11679" y="4483"/>
                  </a:cubicBezTo>
                  <a:cubicBezTo>
                    <a:pt x="11679" y="5706"/>
                    <a:pt x="11679" y="5706"/>
                    <a:pt x="11679" y="5706"/>
                  </a:cubicBezTo>
                  <a:cubicBezTo>
                    <a:pt x="11679" y="5706"/>
                    <a:pt x="11679" y="5706"/>
                    <a:pt x="11679" y="5706"/>
                  </a:cubicBezTo>
                  <a:cubicBezTo>
                    <a:pt x="11622" y="4483"/>
                    <a:pt x="11509" y="4075"/>
                    <a:pt x="11339" y="4075"/>
                  </a:cubicBezTo>
                  <a:cubicBezTo>
                    <a:pt x="11055" y="4075"/>
                    <a:pt x="10885" y="4891"/>
                    <a:pt x="10885" y="8558"/>
                  </a:cubicBezTo>
                  <a:cubicBezTo>
                    <a:pt x="10885" y="13449"/>
                    <a:pt x="10885" y="13449"/>
                    <a:pt x="10885" y="13449"/>
                  </a:cubicBezTo>
                  <a:cubicBezTo>
                    <a:pt x="10885" y="15487"/>
                    <a:pt x="10998" y="17525"/>
                    <a:pt x="11339" y="17525"/>
                  </a:cubicBezTo>
                  <a:cubicBezTo>
                    <a:pt x="11509" y="17525"/>
                    <a:pt x="11622" y="17117"/>
                    <a:pt x="11679" y="15894"/>
                  </a:cubicBezTo>
                  <a:cubicBezTo>
                    <a:pt x="11735" y="15894"/>
                    <a:pt x="11735" y="15894"/>
                    <a:pt x="11735" y="15894"/>
                  </a:cubicBezTo>
                  <a:cubicBezTo>
                    <a:pt x="11735" y="17525"/>
                    <a:pt x="11735" y="17525"/>
                    <a:pt x="11735" y="17525"/>
                  </a:cubicBezTo>
                  <a:cubicBezTo>
                    <a:pt x="11735" y="18340"/>
                    <a:pt x="11679" y="19562"/>
                    <a:pt x="11509" y="19562"/>
                  </a:cubicBezTo>
                  <a:cubicBezTo>
                    <a:pt x="11452" y="19562"/>
                    <a:pt x="11395" y="19562"/>
                    <a:pt x="11395" y="19155"/>
                  </a:cubicBezTo>
                  <a:cubicBezTo>
                    <a:pt x="11339" y="19155"/>
                    <a:pt x="11339" y="18747"/>
                    <a:pt x="11339" y="18747"/>
                  </a:cubicBezTo>
                  <a:lnTo>
                    <a:pt x="10942" y="18747"/>
                  </a:lnTo>
                  <a:close/>
                  <a:moveTo>
                    <a:pt x="11679" y="8966"/>
                  </a:moveTo>
                  <a:cubicBezTo>
                    <a:pt x="11679" y="13042"/>
                    <a:pt x="11679" y="13042"/>
                    <a:pt x="11679" y="13042"/>
                  </a:cubicBezTo>
                  <a:cubicBezTo>
                    <a:pt x="11679" y="14672"/>
                    <a:pt x="11622" y="15487"/>
                    <a:pt x="11509" y="15487"/>
                  </a:cubicBezTo>
                  <a:cubicBezTo>
                    <a:pt x="11339" y="15487"/>
                    <a:pt x="11339" y="14264"/>
                    <a:pt x="11339" y="13042"/>
                  </a:cubicBezTo>
                  <a:cubicBezTo>
                    <a:pt x="11339" y="8966"/>
                    <a:pt x="11339" y="8966"/>
                    <a:pt x="11339" y="8966"/>
                  </a:cubicBezTo>
                  <a:cubicBezTo>
                    <a:pt x="11339" y="7336"/>
                    <a:pt x="11282" y="6113"/>
                    <a:pt x="11509" y="6113"/>
                  </a:cubicBezTo>
                  <a:cubicBezTo>
                    <a:pt x="11679" y="6113"/>
                    <a:pt x="11679" y="8151"/>
                    <a:pt x="11679" y="8966"/>
                  </a:cubicBezTo>
                  <a:moveTo>
                    <a:pt x="10488" y="0"/>
                  </a:moveTo>
                  <a:cubicBezTo>
                    <a:pt x="10091" y="0"/>
                    <a:pt x="10091" y="0"/>
                    <a:pt x="10091" y="0"/>
                  </a:cubicBezTo>
                  <a:cubicBezTo>
                    <a:pt x="10091" y="2853"/>
                    <a:pt x="10091" y="2853"/>
                    <a:pt x="10091" y="2853"/>
                  </a:cubicBezTo>
                  <a:cubicBezTo>
                    <a:pt x="10488" y="2853"/>
                    <a:pt x="10488" y="2853"/>
                    <a:pt x="10488" y="2853"/>
                  </a:cubicBezTo>
                  <a:lnTo>
                    <a:pt x="10488" y="0"/>
                  </a:lnTo>
                  <a:close/>
                  <a:moveTo>
                    <a:pt x="10488" y="4483"/>
                  </a:moveTo>
                  <a:cubicBezTo>
                    <a:pt x="10091" y="4483"/>
                    <a:pt x="10091" y="4483"/>
                    <a:pt x="10091" y="4483"/>
                  </a:cubicBezTo>
                  <a:cubicBezTo>
                    <a:pt x="10091" y="17117"/>
                    <a:pt x="10091" y="17117"/>
                    <a:pt x="10091" y="17117"/>
                  </a:cubicBezTo>
                  <a:cubicBezTo>
                    <a:pt x="10488" y="17117"/>
                    <a:pt x="10488" y="17117"/>
                    <a:pt x="10488" y="17117"/>
                  </a:cubicBezTo>
                  <a:lnTo>
                    <a:pt x="10488" y="4483"/>
                  </a:lnTo>
                  <a:close/>
                  <a:moveTo>
                    <a:pt x="8844" y="4483"/>
                  </a:moveTo>
                  <a:cubicBezTo>
                    <a:pt x="8447" y="4483"/>
                    <a:pt x="8447" y="4483"/>
                    <a:pt x="8447" y="4483"/>
                  </a:cubicBezTo>
                  <a:cubicBezTo>
                    <a:pt x="8447" y="17117"/>
                    <a:pt x="8447" y="17117"/>
                    <a:pt x="8447" y="17117"/>
                  </a:cubicBezTo>
                  <a:cubicBezTo>
                    <a:pt x="8844" y="17117"/>
                    <a:pt x="8844" y="17117"/>
                    <a:pt x="8844" y="17117"/>
                  </a:cubicBezTo>
                  <a:cubicBezTo>
                    <a:pt x="8844" y="8966"/>
                    <a:pt x="8844" y="8966"/>
                    <a:pt x="8844" y="8966"/>
                  </a:cubicBezTo>
                  <a:cubicBezTo>
                    <a:pt x="8844" y="7336"/>
                    <a:pt x="8901" y="6521"/>
                    <a:pt x="9071" y="6521"/>
                  </a:cubicBezTo>
                  <a:cubicBezTo>
                    <a:pt x="9241" y="6521"/>
                    <a:pt x="9241" y="7336"/>
                    <a:pt x="9241" y="8558"/>
                  </a:cubicBezTo>
                  <a:cubicBezTo>
                    <a:pt x="9241" y="17117"/>
                    <a:pt x="9241" y="17117"/>
                    <a:pt x="9241" y="17117"/>
                  </a:cubicBezTo>
                  <a:cubicBezTo>
                    <a:pt x="9638" y="17117"/>
                    <a:pt x="9638" y="17117"/>
                    <a:pt x="9638" y="17117"/>
                  </a:cubicBezTo>
                  <a:cubicBezTo>
                    <a:pt x="9638" y="7336"/>
                    <a:pt x="9638" y="7336"/>
                    <a:pt x="9638" y="7336"/>
                  </a:cubicBezTo>
                  <a:cubicBezTo>
                    <a:pt x="9694" y="4891"/>
                    <a:pt x="9468" y="4075"/>
                    <a:pt x="9241" y="4075"/>
                  </a:cubicBezTo>
                  <a:cubicBezTo>
                    <a:pt x="9128" y="4075"/>
                    <a:pt x="8957" y="4075"/>
                    <a:pt x="8901" y="5706"/>
                  </a:cubicBezTo>
                  <a:cubicBezTo>
                    <a:pt x="8844" y="5706"/>
                    <a:pt x="8844" y="5706"/>
                    <a:pt x="8844" y="5706"/>
                  </a:cubicBezTo>
                  <a:lnTo>
                    <a:pt x="8844" y="4483"/>
                  </a:lnTo>
                  <a:close/>
                  <a:moveTo>
                    <a:pt x="7483" y="17525"/>
                  </a:moveTo>
                  <a:cubicBezTo>
                    <a:pt x="7994" y="17525"/>
                    <a:pt x="8107" y="15894"/>
                    <a:pt x="8107" y="11411"/>
                  </a:cubicBezTo>
                  <a:cubicBezTo>
                    <a:pt x="8107" y="6928"/>
                    <a:pt x="8107" y="4075"/>
                    <a:pt x="7483" y="4075"/>
                  </a:cubicBezTo>
                  <a:cubicBezTo>
                    <a:pt x="6860" y="4075"/>
                    <a:pt x="6860" y="6928"/>
                    <a:pt x="6860" y="11411"/>
                  </a:cubicBezTo>
                  <a:cubicBezTo>
                    <a:pt x="6860" y="15894"/>
                    <a:pt x="6917" y="17525"/>
                    <a:pt x="7483" y="17525"/>
                  </a:cubicBezTo>
                  <a:moveTo>
                    <a:pt x="7257" y="8558"/>
                  </a:moveTo>
                  <a:cubicBezTo>
                    <a:pt x="7257" y="7336"/>
                    <a:pt x="7257" y="6113"/>
                    <a:pt x="7483" y="6113"/>
                  </a:cubicBezTo>
                  <a:cubicBezTo>
                    <a:pt x="7654" y="6113"/>
                    <a:pt x="7654" y="7336"/>
                    <a:pt x="7654" y="8558"/>
                  </a:cubicBezTo>
                  <a:cubicBezTo>
                    <a:pt x="7654" y="13042"/>
                    <a:pt x="7654" y="13042"/>
                    <a:pt x="7654" y="13042"/>
                  </a:cubicBezTo>
                  <a:cubicBezTo>
                    <a:pt x="7654" y="14672"/>
                    <a:pt x="7654" y="15487"/>
                    <a:pt x="7483" y="15487"/>
                  </a:cubicBezTo>
                  <a:cubicBezTo>
                    <a:pt x="7257" y="15487"/>
                    <a:pt x="7257" y="14672"/>
                    <a:pt x="7257" y="13042"/>
                  </a:cubicBezTo>
                  <a:lnTo>
                    <a:pt x="7257" y="8558"/>
                  </a:lnTo>
                  <a:close/>
                  <a:moveTo>
                    <a:pt x="7994" y="0"/>
                  </a:moveTo>
                  <a:cubicBezTo>
                    <a:pt x="7597" y="0"/>
                    <a:pt x="7597" y="0"/>
                    <a:pt x="7597" y="0"/>
                  </a:cubicBezTo>
                  <a:cubicBezTo>
                    <a:pt x="7597" y="2445"/>
                    <a:pt x="7597" y="2445"/>
                    <a:pt x="7597" y="2445"/>
                  </a:cubicBezTo>
                  <a:cubicBezTo>
                    <a:pt x="7994" y="2445"/>
                    <a:pt x="7994" y="2445"/>
                    <a:pt x="7994" y="2445"/>
                  </a:cubicBezTo>
                  <a:lnTo>
                    <a:pt x="7994" y="0"/>
                  </a:lnTo>
                  <a:close/>
                  <a:moveTo>
                    <a:pt x="7370" y="0"/>
                  </a:moveTo>
                  <a:cubicBezTo>
                    <a:pt x="6973" y="0"/>
                    <a:pt x="6973" y="0"/>
                    <a:pt x="6973" y="0"/>
                  </a:cubicBezTo>
                  <a:cubicBezTo>
                    <a:pt x="6973" y="2445"/>
                    <a:pt x="6973" y="2445"/>
                    <a:pt x="6973" y="2445"/>
                  </a:cubicBezTo>
                  <a:cubicBezTo>
                    <a:pt x="7370" y="2445"/>
                    <a:pt x="7370" y="2445"/>
                    <a:pt x="7370" y="2445"/>
                  </a:cubicBezTo>
                  <a:lnTo>
                    <a:pt x="7370" y="0"/>
                  </a:lnTo>
                  <a:close/>
                  <a:moveTo>
                    <a:pt x="5839" y="17117"/>
                  </a:moveTo>
                  <a:cubicBezTo>
                    <a:pt x="5839" y="13449"/>
                    <a:pt x="5839" y="13449"/>
                    <a:pt x="5839" y="13449"/>
                  </a:cubicBezTo>
                  <a:cubicBezTo>
                    <a:pt x="5953" y="11819"/>
                    <a:pt x="5953" y="11819"/>
                    <a:pt x="5953" y="11819"/>
                  </a:cubicBezTo>
                  <a:cubicBezTo>
                    <a:pt x="6180" y="17117"/>
                    <a:pt x="6180" y="17117"/>
                    <a:pt x="6180" y="17117"/>
                  </a:cubicBezTo>
                  <a:cubicBezTo>
                    <a:pt x="6633" y="17117"/>
                    <a:pt x="6633" y="17117"/>
                    <a:pt x="6633" y="17117"/>
                  </a:cubicBezTo>
                  <a:cubicBezTo>
                    <a:pt x="6236" y="9374"/>
                    <a:pt x="6236" y="9374"/>
                    <a:pt x="6236" y="9374"/>
                  </a:cubicBezTo>
                  <a:cubicBezTo>
                    <a:pt x="6690" y="4483"/>
                    <a:pt x="6690" y="4483"/>
                    <a:pt x="6690" y="4483"/>
                  </a:cubicBezTo>
                  <a:cubicBezTo>
                    <a:pt x="6236" y="4483"/>
                    <a:pt x="6236" y="4483"/>
                    <a:pt x="6236" y="4483"/>
                  </a:cubicBezTo>
                  <a:cubicBezTo>
                    <a:pt x="5839" y="9374"/>
                    <a:pt x="5839" y="9374"/>
                    <a:pt x="5839" y="9374"/>
                  </a:cubicBezTo>
                  <a:cubicBezTo>
                    <a:pt x="5839" y="9374"/>
                    <a:pt x="5839" y="9374"/>
                    <a:pt x="5839" y="9374"/>
                  </a:cubicBezTo>
                  <a:cubicBezTo>
                    <a:pt x="5839" y="8966"/>
                    <a:pt x="5839" y="8558"/>
                    <a:pt x="5839" y="7743"/>
                  </a:cubicBezTo>
                  <a:cubicBezTo>
                    <a:pt x="5839" y="0"/>
                    <a:pt x="5839" y="0"/>
                    <a:pt x="5839" y="0"/>
                  </a:cubicBezTo>
                  <a:cubicBezTo>
                    <a:pt x="5443" y="0"/>
                    <a:pt x="5443" y="0"/>
                    <a:pt x="5443" y="0"/>
                  </a:cubicBezTo>
                  <a:cubicBezTo>
                    <a:pt x="5443" y="17117"/>
                    <a:pt x="5443" y="17117"/>
                    <a:pt x="5443" y="17117"/>
                  </a:cubicBezTo>
                  <a:lnTo>
                    <a:pt x="5839" y="17117"/>
                  </a:lnTo>
                  <a:close/>
                  <a:moveTo>
                    <a:pt x="5046" y="0"/>
                  </a:moveTo>
                  <a:cubicBezTo>
                    <a:pt x="4592" y="0"/>
                    <a:pt x="4592" y="0"/>
                    <a:pt x="4592" y="0"/>
                  </a:cubicBezTo>
                  <a:cubicBezTo>
                    <a:pt x="4592" y="2853"/>
                    <a:pt x="4592" y="2853"/>
                    <a:pt x="4592" y="2853"/>
                  </a:cubicBezTo>
                  <a:cubicBezTo>
                    <a:pt x="5046" y="2853"/>
                    <a:pt x="5046" y="2853"/>
                    <a:pt x="5046" y="2853"/>
                  </a:cubicBezTo>
                  <a:lnTo>
                    <a:pt x="5046" y="0"/>
                  </a:lnTo>
                  <a:close/>
                  <a:moveTo>
                    <a:pt x="5046" y="4483"/>
                  </a:moveTo>
                  <a:cubicBezTo>
                    <a:pt x="4592" y="4483"/>
                    <a:pt x="4592" y="4483"/>
                    <a:pt x="4592" y="4483"/>
                  </a:cubicBezTo>
                  <a:cubicBezTo>
                    <a:pt x="4592" y="17117"/>
                    <a:pt x="4592" y="17117"/>
                    <a:pt x="4592" y="17117"/>
                  </a:cubicBezTo>
                  <a:cubicBezTo>
                    <a:pt x="5046" y="17117"/>
                    <a:pt x="5046" y="17117"/>
                    <a:pt x="5046" y="17117"/>
                  </a:cubicBezTo>
                  <a:lnTo>
                    <a:pt x="5046" y="4483"/>
                  </a:lnTo>
                  <a:close/>
                  <a:moveTo>
                    <a:pt x="3402" y="8966"/>
                  </a:moveTo>
                  <a:cubicBezTo>
                    <a:pt x="3402" y="8558"/>
                    <a:pt x="3402" y="8558"/>
                    <a:pt x="3402" y="8558"/>
                  </a:cubicBezTo>
                  <a:cubicBezTo>
                    <a:pt x="3402" y="7336"/>
                    <a:pt x="3345" y="6113"/>
                    <a:pt x="3572" y="6113"/>
                  </a:cubicBezTo>
                  <a:cubicBezTo>
                    <a:pt x="3742" y="6113"/>
                    <a:pt x="3798" y="6521"/>
                    <a:pt x="3798" y="8151"/>
                  </a:cubicBezTo>
                  <a:cubicBezTo>
                    <a:pt x="3798" y="8966"/>
                    <a:pt x="3798" y="8966"/>
                    <a:pt x="3798" y="8966"/>
                  </a:cubicBezTo>
                  <a:lnTo>
                    <a:pt x="3402" y="8966"/>
                  </a:lnTo>
                  <a:close/>
                  <a:moveTo>
                    <a:pt x="2948" y="12226"/>
                  </a:moveTo>
                  <a:cubicBezTo>
                    <a:pt x="2948" y="15894"/>
                    <a:pt x="3118" y="17525"/>
                    <a:pt x="3628" y="17525"/>
                  </a:cubicBezTo>
                  <a:cubicBezTo>
                    <a:pt x="4025" y="17525"/>
                    <a:pt x="4195" y="15894"/>
                    <a:pt x="4195" y="13042"/>
                  </a:cubicBezTo>
                  <a:cubicBezTo>
                    <a:pt x="3798" y="13042"/>
                    <a:pt x="3798" y="13042"/>
                    <a:pt x="3798" y="13042"/>
                  </a:cubicBezTo>
                  <a:cubicBezTo>
                    <a:pt x="3798" y="14672"/>
                    <a:pt x="3742" y="15487"/>
                    <a:pt x="3572" y="15487"/>
                  </a:cubicBezTo>
                  <a:cubicBezTo>
                    <a:pt x="3458" y="15487"/>
                    <a:pt x="3402" y="15079"/>
                    <a:pt x="3402" y="13449"/>
                  </a:cubicBezTo>
                  <a:cubicBezTo>
                    <a:pt x="3402" y="11411"/>
                    <a:pt x="3402" y="11411"/>
                    <a:pt x="3402" y="11411"/>
                  </a:cubicBezTo>
                  <a:cubicBezTo>
                    <a:pt x="4195" y="11411"/>
                    <a:pt x="4195" y="11411"/>
                    <a:pt x="4195" y="11411"/>
                  </a:cubicBezTo>
                  <a:cubicBezTo>
                    <a:pt x="4195" y="9781"/>
                    <a:pt x="4195" y="9781"/>
                    <a:pt x="4195" y="9781"/>
                  </a:cubicBezTo>
                  <a:cubicBezTo>
                    <a:pt x="4195" y="6113"/>
                    <a:pt x="4139" y="4075"/>
                    <a:pt x="3572" y="4075"/>
                  </a:cubicBezTo>
                  <a:cubicBezTo>
                    <a:pt x="3175" y="4075"/>
                    <a:pt x="2948" y="5706"/>
                    <a:pt x="2948" y="8966"/>
                  </a:cubicBezTo>
                  <a:lnTo>
                    <a:pt x="2948" y="12226"/>
                  </a:lnTo>
                  <a:close/>
                  <a:moveTo>
                    <a:pt x="2324" y="4483"/>
                  </a:moveTo>
                  <a:cubicBezTo>
                    <a:pt x="1928" y="4483"/>
                    <a:pt x="1928" y="4483"/>
                    <a:pt x="1928" y="4483"/>
                  </a:cubicBezTo>
                  <a:cubicBezTo>
                    <a:pt x="1928" y="17117"/>
                    <a:pt x="1928" y="17117"/>
                    <a:pt x="1928" y="17117"/>
                  </a:cubicBezTo>
                  <a:cubicBezTo>
                    <a:pt x="2324" y="17117"/>
                    <a:pt x="2324" y="17117"/>
                    <a:pt x="2324" y="17117"/>
                  </a:cubicBezTo>
                  <a:cubicBezTo>
                    <a:pt x="2324" y="9781"/>
                    <a:pt x="2324" y="9781"/>
                    <a:pt x="2324" y="9781"/>
                  </a:cubicBezTo>
                  <a:cubicBezTo>
                    <a:pt x="2324" y="7743"/>
                    <a:pt x="2494" y="7336"/>
                    <a:pt x="2721" y="7743"/>
                  </a:cubicBezTo>
                  <a:cubicBezTo>
                    <a:pt x="2721" y="4075"/>
                    <a:pt x="2721" y="4075"/>
                    <a:pt x="2721" y="4075"/>
                  </a:cubicBezTo>
                  <a:cubicBezTo>
                    <a:pt x="2665" y="4075"/>
                    <a:pt x="2608" y="4075"/>
                    <a:pt x="2494" y="4891"/>
                  </a:cubicBezTo>
                  <a:cubicBezTo>
                    <a:pt x="2438" y="5298"/>
                    <a:pt x="2381" y="5706"/>
                    <a:pt x="2324" y="6521"/>
                  </a:cubicBezTo>
                  <a:cubicBezTo>
                    <a:pt x="2324" y="6521"/>
                    <a:pt x="2324" y="6521"/>
                    <a:pt x="2324" y="6521"/>
                  </a:cubicBezTo>
                  <a:lnTo>
                    <a:pt x="2324" y="4483"/>
                  </a:lnTo>
                  <a:close/>
                  <a:moveTo>
                    <a:pt x="850" y="17117"/>
                  </a:moveTo>
                  <a:cubicBezTo>
                    <a:pt x="964" y="17117"/>
                    <a:pt x="1077" y="17117"/>
                    <a:pt x="1191" y="16709"/>
                  </a:cubicBezTo>
                  <a:cubicBezTo>
                    <a:pt x="1531" y="15079"/>
                    <a:pt x="1531" y="11411"/>
                    <a:pt x="1531" y="8151"/>
                  </a:cubicBezTo>
                  <a:cubicBezTo>
                    <a:pt x="1531" y="5298"/>
                    <a:pt x="1531" y="3260"/>
                    <a:pt x="1417" y="2038"/>
                  </a:cubicBezTo>
                  <a:cubicBezTo>
                    <a:pt x="1304" y="408"/>
                    <a:pt x="1077" y="0"/>
                    <a:pt x="96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7117"/>
                    <a:pt x="0" y="17117"/>
                    <a:pt x="0" y="17117"/>
                  </a:cubicBezTo>
                  <a:lnTo>
                    <a:pt x="850" y="17117"/>
                  </a:lnTo>
                  <a:close/>
                  <a:moveTo>
                    <a:pt x="454" y="14672"/>
                  </a:moveTo>
                  <a:cubicBezTo>
                    <a:pt x="454" y="2445"/>
                    <a:pt x="454" y="2445"/>
                    <a:pt x="454" y="2445"/>
                  </a:cubicBezTo>
                  <a:cubicBezTo>
                    <a:pt x="737" y="2445"/>
                    <a:pt x="737" y="2445"/>
                    <a:pt x="737" y="2445"/>
                  </a:cubicBezTo>
                  <a:cubicBezTo>
                    <a:pt x="1020" y="2445"/>
                    <a:pt x="1077" y="4075"/>
                    <a:pt x="1077" y="8151"/>
                  </a:cubicBezTo>
                  <a:cubicBezTo>
                    <a:pt x="1077" y="13042"/>
                    <a:pt x="1077" y="14672"/>
                    <a:pt x="680" y="14672"/>
                  </a:cubicBezTo>
                  <a:lnTo>
                    <a:pt x="454" y="14672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 sz="601" dirty="0">
                <a:latin typeface="Abadi" panose="020B0604020104020204" pitchFamily="34" charset="0"/>
              </a:endParaRPr>
            </a:p>
          </p:txBody>
        </p:sp>
      </p:grpSp>
      <p:sp>
        <p:nvSpPr>
          <p:cNvPr id="8" name="Title Text"/>
          <p:cNvSpPr txBox="1">
            <a:spLocks noGrp="1"/>
          </p:cNvSpPr>
          <p:nvPr>
            <p:ph type="title" hasCustomPrompt="1"/>
          </p:nvPr>
        </p:nvSpPr>
        <p:spPr>
          <a:xfrm>
            <a:off x="296542" y="4065818"/>
            <a:ext cx="3752944" cy="17798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1" tIns="91421" rIns="91421" bIns="91421" anchor="b">
            <a:normAutofit/>
          </a:bodyPr>
          <a:lstStyle>
            <a:lvl1pPr>
              <a:defRPr sz="3300" spc="150">
                <a:solidFill>
                  <a:schemeClr val="bg1"/>
                </a:solidFill>
                <a:latin typeface="Permanent Marker" panose="02000000000000000000" pitchFamily="2" charset="0"/>
              </a:defRPr>
            </a:lvl1pPr>
          </a:lstStyle>
          <a:p>
            <a:r>
              <a:rPr lang="de-DE" dirty="0"/>
              <a:t>Präsentations-titel</a:t>
            </a:r>
            <a:endParaRPr dirty="0"/>
          </a:p>
        </p:txBody>
      </p:sp>
      <p:sp>
        <p:nvSpPr>
          <p:cNvPr id="9" name="Textplatzhalter 9"/>
          <p:cNvSpPr>
            <a:spLocks noGrp="1"/>
          </p:cNvSpPr>
          <p:nvPr>
            <p:ph idx="1" hasCustomPrompt="1"/>
          </p:nvPr>
        </p:nvSpPr>
        <p:spPr>
          <a:xfrm>
            <a:off x="2249166" y="6082352"/>
            <a:ext cx="3752945" cy="53893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pPr lvl="0"/>
            <a:r>
              <a:rPr lang="de-AT" dirty="0"/>
              <a:t>Untertitel/Name/Organisation</a:t>
            </a:r>
          </a:p>
        </p:txBody>
      </p:sp>
    </p:spTree>
    <p:extLst>
      <p:ext uri="{BB962C8B-B14F-4D97-AF65-F5344CB8AC3E}">
        <p14:creationId xmlns:p14="http://schemas.microsoft.com/office/powerpoint/2010/main" val="2844876449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Wichtige Punkte +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icture Placeholder 11"/>
          <p:cNvSpPr>
            <a:spLocks noGrp="1"/>
          </p:cNvSpPr>
          <p:nvPr>
            <p:ph type="pic" idx="13" hasCustomPrompt="1"/>
          </p:nvPr>
        </p:nvSpPr>
        <p:spPr>
          <a:xfrm>
            <a:off x="1" y="-1"/>
            <a:ext cx="6652177" cy="6858000"/>
          </a:xfrm>
          <a:custGeom>
            <a:avLst/>
            <a:gdLst>
              <a:gd name="connsiteX0" fmla="*/ 0 w 13304353"/>
              <a:gd name="connsiteY0" fmla="*/ 0 h 13716000"/>
              <a:gd name="connsiteX1" fmla="*/ 13304353 w 13304353"/>
              <a:gd name="connsiteY1" fmla="*/ 0 h 13716000"/>
              <a:gd name="connsiteX2" fmla="*/ 13304353 w 13304353"/>
              <a:gd name="connsiteY2" fmla="*/ 13716000 h 13716000"/>
              <a:gd name="connsiteX3" fmla="*/ 0 w 13304353"/>
              <a:gd name="connsiteY3" fmla="*/ 13716000 h 13716000"/>
              <a:gd name="connsiteX4" fmla="*/ 0 w 13304353"/>
              <a:gd name="connsiteY4" fmla="*/ 0 h 13716000"/>
              <a:gd name="connsiteX0" fmla="*/ 0 w 13304353"/>
              <a:gd name="connsiteY0" fmla="*/ 0 h 13716000"/>
              <a:gd name="connsiteX1" fmla="*/ 13304353 w 13304353"/>
              <a:gd name="connsiteY1" fmla="*/ 0 h 13716000"/>
              <a:gd name="connsiteX2" fmla="*/ 8732353 w 13304353"/>
              <a:gd name="connsiteY2" fmla="*/ 13716000 h 13716000"/>
              <a:gd name="connsiteX3" fmla="*/ 0 w 13304353"/>
              <a:gd name="connsiteY3" fmla="*/ 13716000 h 13716000"/>
              <a:gd name="connsiteX4" fmla="*/ 0 w 13304353"/>
              <a:gd name="connsiteY4" fmla="*/ 0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304353" h="13716000">
                <a:moveTo>
                  <a:pt x="0" y="0"/>
                </a:moveTo>
                <a:lnTo>
                  <a:pt x="13304353" y="0"/>
                </a:lnTo>
                <a:lnTo>
                  <a:pt x="8732353" y="13716000"/>
                </a:lnTo>
                <a:lnTo>
                  <a:pt x="0" y="13716000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39" tIns="45719" rIns="91439" bIns="45719">
            <a:noAutofit/>
          </a:bodyPr>
          <a:lstStyle>
            <a:lvl1pPr marL="0" marR="0" indent="0" algn="l" defTabSz="22871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 sz="1600">
                <a:solidFill>
                  <a:schemeClr val="tx2"/>
                </a:solidFill>
              </a:defRPr>
            </a:lvl1pPr>
          </a:lstStyle>
          <a:p>
            <a:pPr marL="0" marR="0" lvl="0" indent="0" algn="l" defTabSz="22871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/>
            </a:pPr>
            <a:r>
              <a:rPr lang="de-DE" dirty="0"/>
              <a:t>Bild per Klick auf Symbol einfügen</a:t>
            </a:r>
          </a:p>
        </p:txBody>
      </p:sp>
      <p:sp>
        <p:nvSpPr>
          <p:cNvPr id="49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5192543" y="1721375"/>
            <a:ext cx="6892145" cy="4796606"/>
          </a:xfrm>
          <a:custGeom>
            <a:avLst/>
            <a:gdLst>
              <a:gd name="connsiteX0" fmla="*/ 0 w 13840104"/>
              <a:gd name="connsiteY0" fmla="*/ 0 h 9576884"/>
              <a:gd name="connsiteX1" fmla="*/ 13840104 w 13840104"/>
              <a:gd name="connsiteY1" fmla="*/ 0 h 9576884"/>
              <a:gd name="connsiteX2" fmla="*/ 13840104 w 13840104"/>
              <a:gd name="connsiteY2" fmla="*/ 9576884 h 9576884"/>
              <a:gd name="connsiteX3" fmla="*/ 0 w 13840104"/>
              <a:gd name="connsiteY3" fmla="*/ 9576884 h 9576884"/>
              <a:gd name="connsiteX4" fmla="*/ 0 w 13840104"/>
              <a:gd name="connsiteY4" fmla="*/ 0 h 9576884"/>
              <a:gd name="connsiteX0" fmla="*/ 3020786 w 13840104"/>
              <a:gd name="connsiteY0" fmla="*/ 0 h 9609541"/>
              <a:gd name="connsiteX1" fmla="*/ 13840104 w 13840104"/>
              <a:gd name="connsiteY1" fmla="*/ 32657 h 9609541"/>
              <a:gd name="connsiteX2" fmla="*/ 13840104 w 13840104"/>
              <a:gd name="connsiteY2" fmla="*/ 9609541 h 9609541"/>
              <a:gd name="connsiteX3" fmla="*/ 0 w 13840104"/>
              <a:gd name="connsiteY3" fmla="*/ 9609541 h 9609541"/>
              <a:gd name="connsiteX4" fmla="*/ 3020786 w 13840104"/>
              <a:gd name="connsiteY4" fmla="*/ 0 h 9609541"/>
              <a:gd name="connsiteX0" fmla="*/ 3037115 w 13840104"/>
              <a:gd name="connsiteY0" fmla="*/ 97972 h 9576884"/>
              <a:gd name="connsiteX1" fmla="*/ 13840104 w 13840104"/>
              <a:gd name="connsiteY1" fmla="*/ 0 h 9576884"/>
              <a:gd name="connsiteX2" fmla="*/ 13840104 w 13840104"/>
              <a:gd name="connsiteY2" fmla="*/ 9576884 h 9576884"/>
              <a:gd name="connsiteX3" fmla="*/ 0 w 13840104"/>
              <a:gd name="connsiteY3" fmla="*/ 9576884 h 9576884"/>
              <a:gd name="connsiteX4" fmla="*/ 3037115 w 13840104"/>
              <a:gd name="connsiteY4" fmla="*/ 97972 h 9576884"/>
              <a:gd name="connsiteX0" fmla="*/ 3037115 w 13840104"/>
              <a:gd name="connsiteY0" fmla="*/ 0 h 9576884"/>
              <a:gd name="connsiteX1" fmla="*/ 13840104 w 13840104"/>
              <a:gd name="connsiteY1" fmla="*/ 0 h 9576884"/>
              <a:gd name="connsiteX2" fmla="*/ 13840104 w 13840104"/>
              <a:gd name="connsiteY2" fmla="*/ 9576884 h 9576884"/>
              <a:gd name="connsiteX3" fmla="*/ 0 w 13840104"/>
              <a:gd name="connsiteY3" fmla="*/ 9576884 h 9576884"/>
              <a:gd name="connsiteX4" fmla="*/ 3037115 w 13840104"/>
              <a:gd name="connsiteY4" fmla="*/ 0 h 9576884"/>
              <a:gd name="connsiteX0" fmla="*/ 4359729 w 15162718"/>
              <a:gd name="connsiteY0" fmla="*/ 0 h 9593212"/>
              <a:gd name="connsiteX1" fmla="*/ 15162718 w 15162718"/>
              <a:gd name="connsiteY1" fmla="*/ 0 h 9593212"/>
              <a:gd name="connsiteX2" fmla="*/ 15162718 w 15162718"/>
              <a:gd name="connsiteY2" fmla="*/ 9576884 h 9593212"/>
              <a:gd name="connsiteX3" fmla="*/ 0 w 15162718"/>
              <a:gd name="connsiteY3" fmla="*/ 9593212 h 9593212"/>
              <a:gd name="connsiteX4" fmla="*/ 4359729 w 15162718"/>
              <a:gd name="connsiteY4" fmla="*/ 0 h 9593212"/>
              <a:gd name="connsiteX0" fmla="*/ 3200401 w 15162718"/>
              <a:gd name="connsiteY0" fmla="*/ 0 h 9593212"/>
              <a:gd name="connsiteX1" fmla="*/ 15162718 w 15162718"/>
              <a:gd name="connsiteY1" fmla="*/ 0 h 9593212"/>
              <a:gd name="connsiteX2" fmla="*/ 15162718 w 15162718"/>
              <a:gd name="connsiteY2" fmla="*/ 9576884 h 9593212"/>
              <a:gd name="connsiteX3" fmla="*/ 0 w 15162718"/>
              <a:gd name="connsiteY3" fmla="*/ 9593212 h 9593212"/>
              <a:gd name="connsiteX4" fmla="*/ 3200401 w 15162718"/>
              <a:gd name="connsiteY4" fmla="*/ 0 h 9593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162718" h="9593212">
                <a:moveTo>
                  <a:pt x="3200401" y="0"/>
                </a:moveTo>
                <a:lnTo>
                  <a:pt x="15162718" y="0"/>
                </a:lnTo>
                <a:lnTo>
                  <a:pt x="15162718" y="9576884"/>
                </a:lnTo>
                <a:lnTo>
                  <a:pt x="0" y="9593212"/>
                </a:lnTo>
                <a:lnTo>
                  <a:pt x="3200401" y="0"/>
                </a:lnTo>
                <a:close/>
              </a:path>
            </a:pathLst>
          </a:cu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dirty="0"/>
          </a:p>
        </p:txBody>
      </p:sp>
      <p:sp>
        <p:nvSpPr>
          <p:cNvPr id="50" name="Textplatzhalter 6"/>
          <p:cNvSpPr>
            <a:spLocks noGrp="1"/>
          </p:cNvSpPr>
          <p:nvPr>
            <p:ph type="body" sz="quarter" idx="14" hasCustomPrompt="1"/>
          </p:nvPr>
        </p:nvSpPr>
        <p:spPr>
          <a:xfrm>
            <a:off x="6760295" y="1199897"/>
            <a:ext cx="5324392" cy="34131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800" cap="all">
                <a:solidFill>
                  <a:schemeClr val="accent6"/>
                </a:solidFill>
              </a:defRPr>
            </a:lvl1pPr>
          </a:lstStyle>
          <a:p>
            <a:pPr marL="0" indent="0">
              <a:lnSpc>
                <a:spcPct val="90000"/>
              </a:lnSpc>
              <a:spcBef>
                <a:spcPts val="2000"/>
              </a:spcBef>
              <a:buSzTx/>
              <a:buFontTx/>
              <a:buNone/>
              <a:defRPr sz="2800" cap="all">
                <a:solidFill>
                  <a:schemeClr val="accent6"/>
                </a:solidFill>
              </a:defRPr>
            </a:pPr>
            <a:r>
              <a:rPr lang="de-DE" dirty="0"/>
              <a:t>Untertitel</a:t>
            </a:r>
            <a:endParaRPr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9E28E6D-876C-309B-B3A7-6DD32368DD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Mastertitelformat bearbeiten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16860998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ganzsei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icture Placeholder 13"/>
          <p:cNvSpPr>
            <a:spLocks noGrp="1"/>
          </p:cNvSpPr>
          <p:nvPr>
            <p:ph type="pic" idx="13" hasCustomPrompt="1"/>
          </p:nvPr>
        </p:nvSpPr>
        <p:spPr>
          <a:xfrm>
            <a:off x="0" y="0"/>
            <a:ext cx="12195177" cy="6858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lIns="91439" tIns="45719" rIns="91439" bIns="45719">
            <a:noAutofit/>
          </a:bodyPr>
          <a:lstStyle>
            <a:lvl1pPr marL="0" marR="0" indent="0" algn="l" defTabSz="22871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 sz="1600">
                <a:solidFill>
                  <a:schemeClr val="tx2"/>
                </a:solidFill>
              </a:defRPr>
            </a:lvl1pPr>
          </a:lstStyle>
          <a:p>
            <a:pPr marL="0" marR="0" lvl="0" indent="0" algn="l" defTabSz="22871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/>
            </a:pPr>
            <a:r>
              <a:rPr lang="de-DE" dirty="0"/>
              <a:t>Bild per Klick auf Symbol einfügen</a:t>
            </a:r>
          </a:p>
        </p:txBody>
      </p:sp>
    </p:spTree>
    <p:extLst>
      <p:ext uri="{BB962C8B-B14F-4D97-AF65-F5344CB8AC3E}">
        <p14:creationId xmlns:p14="http://schemas.microsoft.com/office/powerpoint/2010/main" val="3197668385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Halbseitiges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icture Placeholder 13"/>
          <p:cNvSpPr>
            <a:spLocks noGrp="1"/>
          </p:cNvSpPr>
          <p:nvPr>
            <p:ph type="pic" idx="13" hasCustomPrompt="1"/>
          </p:nvPr>
        </p:nvSpPr>
        <p:spPr>
          <a:xfrm>
            <a:off x="6105040" y="0"/>
            <a:ext cx="6090136" cy="6858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lIns="91439" tIns="45719" rIns="91439" bIns="45719">
            <a:noAutofit/>
          </a:bodyPr>
          <a:lstStyle>
            <a:lvl1pPr marL="0" marR="0" indent="0" algn="l" defTabSz="22871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 sz="1600" baseline="0">
                <a:solidFill>
                  <a:schemeClr val="tx2"/>
                </a:solidFill>
              </a:defRPr>
            </a:lvl1pPr>
          </a:lstStyle>
          <a:p>
            <a:pPr marL="0" marR="0" lvl="0" indent="0" algn="l" defTabSz="22871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/>
            </a:pPr>
            <a:r>
              <a:rPr lang="de-DE" dirty="0"/>
              <a:t> Bild per Klick auf Symbol einfügen</a:t>
            </a:r>
          </a:p>
        </p:txBody>
      </p:sp>
      <p:sp>
        <p:nvSpPr>
          <p:cNvPr id="68" name="Title Text"/>
          <p:cNvSpPr txBox="1">
            <a:spLocks noGrp="1"/>
          </p:cNvSpPr>
          <p:nvPr>
            <p:ph type="title" hasCustomPrompt="1"/>
          </p:nvPr>
        </p:nvSpPr>
        <p:spPr>
          <a:xfrm>
            <a:off x="508813" y="365130"/>
            <a:ext cx="5332323" cy="90487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Überschrift</a:t>
            </a:r>
            <a:endParaRPr dirty="0"/>
          </a:p>
        </p:txBody>
      </p:sp>
      <p:sp>
        <p:nvSpPr>
          <p:cNvPr id="69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509365" y="1886988"/>
            <a:ext cx="5331772" cy="4531274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dirty="0"/>
          </a:p>
        </p:txBody>
      </p:sp>
      <p:sp>
        <p:nvSpPr>
          <p:cNvPr id="70" name="Textplatzhalter 6"/>
          <p:cNvSpPr>
            <a:spLocks noGrp="1"/>
          </p:cNvSpPr>
          <p:nvPr>
            <p:ph type="body" sz="quarter" idx="14" hasCustomPrompt="1"/>
          </p:nvPr>
        </p:nvSpPr>
        <p:spPr>
          <a:xfrm>
            <a:off x="509364" y="1270001"/>
            <a:ext cx="5331772" cy="34131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800" cap="all">
                <a:solidFill>
                  <a:schemeClr val="accent6"/>
                </a:solidFill>
              </a:defRPr>
            </a:lvl1pPr>
          </a:lstStyle>
          <a:p>
            <a:pPr marL="0" indent="0">
              <a:lnSpc>
                <a:spcPct val="90000"/>
              </a:lnSpc>
              <a:spcBef>
                <a:spcPts val="2000"/>
              </a:spcBef>
              <a:buSzTx/>
              <a:buFontTx/>
              <a:buNone/>
              <a:defRPr sz="2800" cap="all">
                <a:solidFill>
                  <a:schemeClr val="accent6"/>
                </a:solidFill>
              </a:defRPr>
            </a:pPr>
            <a:r>
              <a:rPr lang="de-DE" dirty="0"/>
              <a:t>Untertitel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75108376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4D5892-1871-AF39-4A4B-4FF5E2F66A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Mastertitelformat bearbeiten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757094298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FEBE5978-D112-43D8-B489-B13AF5EE83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DFE1B03-463D-46C2-80EE-D571ECD76D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AC8F80B-B086-489D-8CFD-27AE13D5C8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D1C717-E5CD-45F6-88B0-68B4914F756C}" type="datetimeFigureOut">
              <a:rPr lang="de-AT" smtClean="0"/>
              <a:t>13.08.2025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C502862-5937-4A2F-89D3-F65013ED71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C81CEE6-6BAB-4AF5-A222-A19AF4C84E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7F991D-105F-4E64-A7F7-617C2327C21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9282503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4"/>
          <p:cNvSpPr txBox="1"/>
          <p:nvPr/>
        </p:nvSpPr>
        <p:spPr>
          <a:xfrm>
            <a:off x="10089552" y="6134439"/>
            <a:ext cx="1886934" cy="5850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2872" rIns="22872" anchor="b">
            <a:spAutoFit/>
          </a:bodyPr>
          <a:lstStyle/>
          <a:p>
            <a:pPr algn="r">
              <a:defRPr sz="3200">
                <a:solidFill>
                  <a:srgbClr val="D6A437"/>
                </a:solidFill>
              </a:defRPr>
            </a:pPr>
            <a:r>
              <a:rPr sz="1601" dirty="0">
                <a:solidFill>
                  <a:schemeClr val="tx2"/>
                </a:solidFill>
                <a:latin typeface="Permanent Marker" panose="02000000000000000000" pitchFamily="2" charset="0"/>
              </a:rPr>
              <a:t>#STERN2</a:t>
            </a:r>
            <a:r>
              <a:rPr lang="de-AT" sz="1601" dirty="0">
                <a:solidFill>
                  <a:schemeClr val="tx2"/>
                </a:solidFill>
                <a:latin typeface="Permanent Marker" panose="02000000000000000000" pitchFamily="2" charset="0"/>
              </a:rPr>
              <a:t>5</a:t>
            </a:r>
            <a:endParaRPr sz="1601" dirty="0">
              <a:solidFill>
                <a:schemeClr val="tx2"/>
              </a:solidFill>
              <a:latin typeface="Permanent Marker" panose="02000000000000000000" pitchFamily="2" charset="0"/>
            </a:endParaRPr>
          </a:p>
          <a:p>
            <a:pPr algn="r">
              <a:defRPr sz="3200">
                <a:solidFill>
                  <a:srgbClr val="D6A437"/>
                </a:solidFill>
              </a:defRPr>
            </a:pPr>
            <a:r>
              <a:rPr sz="1601" dirty="0">
                <a:solidFill>
                  <a:schemeClr val="tx2"/>
                </a:solidFill>
                <a:latin typeface="Permanent Marker" panose="02000000000000000000" pitchFamily="2" charset="0"/>
              </a:rPr>
              <a:t>STERNSINGEN.AT</a:t>
            </a:r>
          </a:p>
        </p:txBody>
      </p:sp>
      <p:grpSp>
        <p:nvGrpSpPr>
          <p:cNvPr id="6" name="Gruppieren 14"/>
          <p:cNvGrpSpPr/>
          <p:nvPr/>
        </p:nvGrpSpPr>
        <p:grpSpPr>
          <a:xfrm>
            <a:off x="215515" y="6204955"/>
            <a:ext cx="2399926" cy="490103"/>
            <a:chOff x="0" y="0"/>
            <a:chExt cx="4797351" cy="980204"/>
          </a:xfrm>
        </p:grpSpPr>
        <p:sp>
          <p:nvSpPr>
            <p:cNvPr id="3" name="Freeform 5"/>
            <p:cNvSpPr/>
            <p:nvPr/>
          </p:nvSpPr>
          <p:spPr>
            <a:xfrm>
              <a:off x="-1" y="-1"/>
              <a:ext cx="936223" cy="9802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795" y="10729"/>
                  </a:moveTo>
                  <a:cubicBezTo>
                    <a:pt x="438" y="10871"/>
                    <a:pt x="438" y="10871"/>
                    <a:pt x="438" y="10871"/>
                  </a:cubicBezTo>
                  <a:cubicBezTo>
                    <a:pt x="730" y="20894"/>
                    <a:pt x="730" y="20894"/>
                    <a:pt x="730" y="20894"/>
                  </a:cubicBezTo>
                  <a:cubicBezTo>
                    <a:pt x="11092" y="20471"/>
                    <a:pt x="11092" y="20471"/>
                    <a:pt x="11092" y="20471"/>
                  </a:cubicBezTo>
                  <a:cubicBezTo>
                    <a:pt x="10946" y="17224"/>
                    <a:pt x="10946" y="17224"/>
                    <a:pt x="10946" y="17224"/>
                  </a:cubicBezTo>
                  <a:cubicBezTo>
                    <a:pt x="7151" y="17224"/>
                    <a:pt x="4086" y="14400"/>
                    <a:pt x="3795" y="10729"/>
                  </a:cubicBezTo>
                  <a:moveTo>
                    <a:pt x="11384" y="1129"/>
                  </a:moveTo>
                  <a:cubicBezTo>
                    <a:pt x="11384" y="3106"/>
                    <a:pt x="11384" y="3106"/>
                    <a:pt x="11384" y="3106"/>
                  </a:cubicBezTo>
                  <a:cubicBezTo>
                    <a:pt x="15908" y="3247"/>
                    <a:pt x="19411" y="6635"/>
                    <a:pt x="19557" y="11012"/>
                  </a:cubicBezTo>
                  <a:cubicBezTo>
                    <a:pt x="21600" y="11012"/>
                    <a:pt x="21600" y="11012"/>
                    <a:pt x="21600" y="11012"/>
                  </a:cubicBezTo>
                  <a:cubicBezTo>
                    <a:pt x="21600" y="1129"/>
                    <a:pt x="21600" y="1129"/>
                    <a:pt x="21600" y="1129"/>
                  </a:cubicBezTo>
                  <a:lnTo>
                    <a:pt x="11384" y="1129"/>
                  </a:lnTo>
                  <a:close/>
                  <a:moveTo>
                    <a:pt x="11384" y="18353"/>
                  </a:moveTo>
                  <a:cubicBezTo>
                    <a:pt x="11384" y="21600"/>
                    <a:pt x="11384" y="21600"/>
                    <a:pt x="11384" y="21600"/>
                  </a:cubicBezTo>
                  <a:cubicBezTo>
                    <a:pt x="21600" y="21600"/>
                    <a:pt x="21600" y="21600"/>
                    <a:pt x="21600" y="21600"/>
                  </a:cubicBezTo>
                  <a:cubicBezTo>
                    <a:pt x="21600" y="11576"/>
                    <a:pt x="21600" y="11576"/>
                    <a:pt x="21600" y="11576"/>
                  </a:cubicBezTo>
                  <a:cubicBezTo>
                    <a:pt x="18243" y="11576"/>
                    <a:pt x="18243" y="11576"/>
                    <a:pt x="18243" y="11576"/>
                  </a:cubicBezTo>
                  <a:cubicBezTo>
                    <a:pt x="18097" y="15247"/>
                    <a:pt x="15032" y="18212"/>
                    <a:pt x="11384" y="18353"/>
                  </a:cubicBezTo>
                  <a:moveTo>
                    <a:pt x="10946" y="16659"/>
                  </a:moveTo>
                  <a:cubicBezTo>
                    <a:pt x="10654" y="10588"/>
                    <a:pt x="10654" y="10588"/>
                    <a:pt x="10654" y="10588"/>
                  </a:cubicBezTo>
                  <a:cubicBezTo>
                    <a:pt x="4378" y="10729"/>
                    <a:pt x="4378" y="10729"/>
                    <a:pt x="4378" y="10729"/>
                  </a:cubicBezTo>
                  <a:cubicBezTo>
                    <a:pt x="4670" y="13976"/>
                    <a:pt x="7443" y="16518"/>
                    <a:pt x="10946" y="16659"/>
                  </a:cubicBezTo>
                  <a:moveTo>
                    <a:pt x="10362" y="3388"/>
                  </a:moveTo>
                  <a:cubicBezTo>
                    <a:pt x="10362" y="0"/>
                    <a:pt x="10362" y="0"/>
                    <a:pt x="10362" y="0"/>
                  </a:cubicBezTo>
                  <a:cubicBezTo>
                    <a:pt x="0" y="282"/>
                    <a:pt x="0" y="282"/>
                    <a:pt x="0" y="282"/>
                  </a:cubicBezTo>
                  <a:cubicBezTo>
                    <a:pt x="292" y="10306"/>
                    <a:pt x="292" y="10306"/>
                    <a:pt x="292" y="10306"/>
                  </a:cubicBezTo>
                  <a:cubicBezTo>
                    <a:pt x="3795" y="10165"/>
                    <a:pt x="3795" y="10165"/>
                    <a:pt x="3795" y="10165"/>
                  </a:cubicBezTo>
                  <a:cubicBezTo>
                    <a:pt x="3795" y="6635"/>
                    <a:pt x="6714" y="3529"/>
                    <a:pt x="10362" y="3388"/>
                  </a:cubicBezTo>
                  <a:moveTo>
                    <a:pt x="11384" y="6353"/>
                  </a:moveTo>
                  <a:cubicBezTo>
                    <a:pt x="11384" y="11012"/>
                    <a:pt x="11384" y="11012"/>
                    <a:pt x="11384" y="11012"/>
                  </a:cubicBezTo>
                  <a:cubicBezTo>
                    <a:pt x="16200" y="11012"/>
                    <a:pt x="16200" y="11012"/>
                    <a:pt x="16200" y="11012"/>
                  </a:cubicBezTo>
                  <a:cubicBezTo>
                    <a:pt x="16054" y="8612"/>
                    <a:pt x="13865" y="6494"/>
                    <a:pt x="11384" y="6353"/>
                  </a:cubicBezTo>
                  <a:moveTo>
                    <a:pt x="18243" y="11012"/>
                  </a:moveTo>
                  <a:cubicBezTo>
                    <a:pt x="18973" y="11012"/>
                    <a:pt x="18973" y="11012"/>
                    <a:pt x="18973" y="11012"/>
                  </a:cubicBezTo>
                  <a:cubicBezTo>
                    <a:pt x="18827" y="7059"/>
                    <a:pt x="15470" y="3812"/>
                    <a:pt x="11384" y="3671"/>
                  </a:cubicBezTo>
                  <a:cubicBezTo>
                    <a:pt x="11384" y="4376"/>
                    <a:pt x="11384" y="4376"/>
                    <a:pt x="11384" y="4376"/>
                  </a:cubicBezTo>
                  <a:cubicBezTo>
                    <a:pt x="15032" y="4518"/>
                    <a:pt x="18097" y="7482"/>
                    <a:pt x="18243" y="11012"/>
                  </a:cubicBezTo>
                  <a:moveTo>
                    <a:pt x="4378" y="10165"/>
                  </a:moveTo>
                  <a:cubicBezTo>
                    <a:pt x="10654" y="10024"/>
                    <a:pt x="10654" y="10024"/>
                    <a:pt x="10654" y="10024"/>
                  </a:cubicBezTo>
                  <a:cubicBezTo>
                    <a:pt x="10508" y="3953"/>
                    <a:pt x="10508" y="3953"/>
                    <a:pt x="10508" y="3953"/>
                  </a:cubicBezTo>
                  <a:cubicBezTo>
                    <a:pt x="7005" y="4235"/>
                    <a:pt x="4378" y="6918"/>
                    <a:pt x="4378" y="10165"/>
                  </a:cubicBezTo>
                  <a:moveTo>
                    <a:pt x="16784" y="11012"/>
                  </a:moveTo>
                  <a:cubicBezTo>
                    <a:pt x="17659" y="11012"/>
                    <a:pt x="17659" y="11012"/>
                    <a:pt x="17659" y="11012"/>
                  </a:cubicBezTo>
                  <a:cubicBezTo>
                    <a:pt x="17514" y="7765"/>
                    <a:pt x="14741" y="5082"/>
                    <a:pt x="11384" y="5082"/>
                  </a:cubicBezTo>
                  <a:cubicBezTo>
                    <a:pt x="11384" y="5788"/>
                    <a:pt x="11384" y="5788"/>
                    <a:pt x="11384" y="5788"/>
                  </a:cubicBezTo>
                  <a:cubicBezTo>
                    <a:pt x="14303" y="5929"/>
                    <a:pt x="16638" y="8188"/>
                    <a:pt x="16784" y="11012"/>
                  </a:cubicBezTo>
                  <a:moveTo>
                    <a:pt x="17659" y="11576"/>
                  </a:moveTo>
                  <a:cubicBezTo>
                    <a:pt x="11384" y="11576"/>
                    <a:pt x="11384" y="11576"/>
                    <a:pt x="11384" y="11576"/>
                  </a:cubicBezTo>
                  <a:cubicBezTo>
                    <a:pt x="11384" y="17647"/>
                    <a:pt x="11384" y="17647"/>
                    <a:pt x="11384" y="17647"/>
                  </a:cubicBezTo>
                  <a:cubicBezTo>
                    <a:pt x="14741" y="17506"/>
                    <a:pt x="17514" y="14965"/>
                    <a:pt x="17659" y="11576"/>
                  </a:cubicBezTo>
                </a:path>
              </a:pathLst>
            </a:custGeom>
            <a:solidFill>
              <a:srgbClr val="393A39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 sz="601" dirty="0">
                <a:latin typeface="Abadi" panose="020B0604020104020204" pitchFamily="34" charset="0"/>
              </a:endParaRPr>
            </a:p>
          </p:txBody>
        </p:sp>
        <p:sp>
          <p:nvSpPr>
            <p:cNvPr id="4" name="Freeform 6"/>
            <p:cNvSpPr/>
            <p:nvPr/>
          </p:nvSpPr>
          <p:spPr>
            <a:xfrm>
              <a:off x="986488" y="622053"/>
              <a:ext cx="3810864" cy="2356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21" y="4086"/>
                  </a:moveTo>
                  <a:cubicBezTo>
                    <a:pt x="21242" y="4086"/>
                    <a:pt x="21242" y="4086"/>
                    <a:pt x="21242" y="4086"/>
                  </a:cubicBezTo>
                  <a:cubicBezTo>
                    <a:pt x="21242" y="17514"/>
                    <a:pt x="21242" y="17514"/>
                    <a:pt x="21242" y="17514"/>
                  </a:cubicBezTo>
                  <a:cubicBezTo>
                    <a:pt x="21421" y="17514"/>
                    <a:pt x="21421" y="17514"/>
                    <a:pt x="21421" y="17514"/>
                  </a:cubicBezTo>
                  <a:cubicBezTo>
                    <a:pt x="21421" y="9924"/>
                    <a:pt x="21421" y="9924"/>
                    <a:pt x="21421" y="9924"/>
                  </a:cubicBezTo>
                  <a:cubicBezTo>
                    <a:pt x="21421" y="7589"/>
                    <a:pt x="21493" y="7005"/>
                    <a:pt x="21600" y="7589"/>
                  </a:cubicBezTo>
                  <a:cubicBezTo>
                    <a:pt x="21600" y="4086"/>
                    <a:pt x="21600" y="4086"/>
                    <a:pt x="21600" y="4086"/>
                  </a:cubicBezTo>
                  <a:cubicBezTo>
                    <a:pt x="21564" y="4086"/>
                    <a:pt x="21528" y="4086"/>
                    <a:pt x="21493" y="4670"/>
                  </a:cubicBezTo>
                  <a:cubicBezTo>
                    <a:pt x="21457" y="4670"/>
                    <a:pt x="21457" y="5254"/>
                    <a:pt x="21421" y="6422"/>
                  </a:cubicBezTo>
                  <a:cubicBezTo>
                    <a:pt x="21421" y="6422"/>
                    <a:pt x="21421" y="6422"/>
                    <a:pt x="21421" y="6422"/>
                  </a:cubicBezTo>
                  <a:lnTo>
                    <a:pt x="21421" y="4086"/>
                  </a:lnTo>
                  <a:close/>
                  <a:moveTo>
                    <a:pt x="20848" y="11676"/>
                  </a:moveTo>
                  <a:cubicBezTo>
                    <a:pt x="20848" y="12843"/>
                    <a:pt x="20884" y="15178"/>
                    <a:pt x="20776" y="15178"/>
                  </a:cubicBezTo>
                  <a:cubicBezTo>
                    <a:pt x="20704" y="15178"/>
                    <a:pt x="20669" y="14595"/>
                    <a:pt x="20669" y="13427"/>
                  </a:cubicBezTo>
                  <a:cubicBezTo>
                    <a:pt x="20669" y="12843"/>
                    <a:pt x="20669" y="12259"/>
                    <a:pt x="20704" y="12259"/>
                  </a:cubicBezTo>
                  <a:cubicBezTo>
                    <a:pt x="20776" y="11092"/>
                    <a:pt x="20812" y="11092"/>
                    <a:pt x="20848" y="10508"/>
                  </a:cubicBezTo>
                  <a:lnTo>
                    <a:pt x="20848" y="11676"/>
                  </a:lnTo>
                  <a:close/>
                  <a:moveTo>
                    <a:pt x="21063" y="17514"/>
                  </a:moveTo>
                  <a:cubicBezTo>
                    <a:pt x="21063" y="16930"/>
                    <a:pt x="21063" y="16346"/>
                    <a:pt x="21063" y="15178"/>
                  </a:cubicBezTo>
                  <a:cubicBezTo>
                    <a:pt x="21063" y="7589"/>
                    <a:pt x="21063" y="7589"/>
                    <a:pt x="21063" y="7589"/>
                  </a:cubicBezTo>
                  <a:cubicBezTo>
                    <a:pt x="21063" y="5838"/>
                    <a:pt x="21027" y="3503"/>
                    <a:pt x="20776" y="3503"/>
                  </a:cubicBezTo>
                  <a:cubicBezTo>
                    <a:pt x="20561" y="3503"/>
                    <a:pt x="20490" y="5254"/>
                    <a:pt x="20490" y="8173"/>
                  </a:cubicBezTo>
                  <a:cubicBezTo>
                    <a:pt x="20669" y="8173"/>
                    <a:pt x="20669" y="8173"/>
                    <a:pt x="20669" y="8173"/>
                  </a:cubicBezTo>
                  <a:cubicBezTo>
                    <a:pt x="20669" y="7005"/>
                    <a:pt x="20704" y="5838"/>
                    <a:pt x="20776" y="5838"/>
                  </a:cubicBezTo>
                  <a:cubicBezTo>
                    <a:pt x="20812" y="5838"/>
                    <a:pt x="20848" y="6422"/>
                    <a:pt x="20848" y="7005"/>
                  </a:cubicBezTo>
                  <a:cubicBezTo>
                    <a:pt x="20884" y="7589"/>
                    <a:pt x="20848" y="8173"/>
                    <a:pt x="20776" y="8757"/>
                  </a:cubicBezTo>
                  <a:cubicBezTo>
                    <a:pt x="20633" y="9924"/>
                    <a:pt x="20490" y="10508"/>
                    <a:pt x="20490" y="13427"/>
                  </a:cubicBezTo>
                  <a:cubicBezTo>
                    <a:pt x="20490" y="16346"/>
                    <a:pt x="20561" y="17514"/>
                    <a:pt x="20704" y="17514"/>
                  </a:cubicBezTo>
                  <a:cubicBezTo>
                    <a:pt x="20776" y="17514"/>
                    <a:pt x="20812" y="16930"/>
                    <a:pt x="20884" y="15762"/>
                  </a:cubicBezTo>
                  <a:cubicBezTo>
                    <a:pt x="20884" y="15762"/>
                    <a:pt x="20884" y="15762"/>
                    <a:pt x="20884" y="15762"/>
                  </a:cubicBezTo>
                  <a:cubicBezTo>
                    <a:pt x="20884" y="16346"/>
                    <a:pt x="20884" y="16930"/>
                    <a:pt x="20884" y="17514"/>
                  </a:cubicBezTo>
                  <a:lnTo>
                    <a:pt x="21063" y="17514"/>
                  </a:lnTo>
                  <a:close/>
                  <a:moveTo>
                    <a:pt x="19988" y="17514"/>
                  </a:moveTo>
                  <a:cubicBezTo>
                    <a:pt x="19988" y="8757"/>
                    <a:pt x="19988" y="8757"/>
                    <a:pt x="19988" y="8757"/>
                  </a:cubicBezTo>
                  <a:cubicBezTo>
                    <a:pt x="19988" y="7005"/>
                    <a:pt x="20024" y="5838"/>
                    <a:pt x="20096" y="5838"/>
                  </a:cubicBezTo>
                  <a:cubicBezTo>
                    <a:pt x="20167" y="6422"/>
                    <a:pt x="20167" y="7005"/>
                    <a:pt x="20167" y="8173"/>
                  </a:cubicBezTo>
                  <a:cubicBezTo>
                    <a:pt x="20167" y="17514"/>
                    <a:pt x="20167" y="17514"/>
                    <a:pt x="20167" y="17514"/>
                  </a:cubicBezTo>
                  <a:cubicBezTo>
                    <a:pt x="20346" y="17514"/>
                    <a:pt x="20346" y="17514"/>
                    <a:pt x="20346" y="17514"/>
                  </a:cubicBezTo>
                  <a:cubicBezTo>
                    <a:pt x="20346" y="7005"/>
                    <a:pt x="20346" y="7005"/>
                    <a:pt x="20346" y="7005"/>
                  </a:cubicBezTo>
                  <a:cubicBezTo>
                    <a:pt x="20346" y="4670"/>
                    <a:pt x="20275" y="3503"/>
                    <a:pt x="20167" y="3503"/>
                  </a:cubicBezTo>
                  <a:cubicBezTo>
                    <a:pt x="20131" y="3503"/>
                    <a:pt x="20060" y="4086"/>
                    <a:pt x="19988" y="5254"/>
                  </a:cubicBezTo>
                  <a:cubicBezTo>
                    <a:pt x="19988" y="5254"/>
                    <a:pt x="19988" y="5254"/>
                    <a:pt x="19988" y="5254"/>
                  </a:cubicBezTo>
                  <a:cubicBezTo>
                    <a:pt x="19988" y="0"/>
                    <a:pt x="19988" y="0"/>
                    <a:pt x="19988" y="0"/>
                  </a:cubicBezTo>
                  <a:cubicBezTo>
                    <a:pt x="19809" y="0"/>
                    <a:pt x="19809" y="0"/>
                    <a:pt x="19809" y="0"/>
                  </a:cubicBezTo>
                  <a:cubicBezTo>
                    <a:pt x="19809" y="17514"/>
                    <a:pt x="19809" y="17514"/>
                    <a:pt x="19809" y="17514"/>
                  </a:cubicBezTo>
                  <a:lnTo>
                    <a:pt x="19988" y="17514"/>
                  </a:lnTo>
                  <a:close/>
                  <a:moveTo>
                    <a:pt x="19666" y="8757"/>
                  </a:moveTo>
                  <a:cubicBezTo>
                    <a:pt x="19666" y="7589"/>
                    <a:pt x="19666" y="7589"/>
                    <a:pt x="19666" y="7589"/>
                  </a:cubicBezTo>
                  <a:cubicBezTo>
                    <a:pt x="19666" y="5838"/>
                    <a:pt x="19594" y="3503"/>
                    <a:pt x="19415" y="3503"/>
                  </a:cubicBezTo>
                  <a:cubicBezTo>
                    <a:pt x="19272" y="3503"/>
                    <a:pt x="19164" y="4670"/>
                    <a:pt x="19164" y="8173"/>
                  </a:cubicBezTo>
                  <a:cubicBezTo>
                    <a:pt x="19164" y="12843"/>
                    <a:pt x="19164" y="12843"/>
                    <a:pt x="19164" y="12843"/>
                  </a:cubicBezTo>
                  <a:cubicBezTo>
                    <a:pt x="19128" y="16346"/>
                    <a:pt x="19236" y="17514"/>
                    <a:pt x="19415" y="17514"/>
                  </a:cubicBezTo>
                  <a:cubicBezTo>
                    <a:pt x="19594" y="17514"/>
                    <a:pt x="19666" y="16346"/>
                    <a:pt x="19666" y="13427"/>
                  </a:cubicBezTo>
                  <a:cubicBezTo>
                    <a:pt x="19666" y="12259"/>
                    <a:pt x="19666" y="12259"/>
                    <a:pt x="19666" y="12259"/>
                  </a:cubicBezTo>
                  <a:cubicBezTo>
                    <a:pt x="19487" y="12259"/>
                    <a:pt x="19487" y="12259"/>
                    <a:pt x="19487" y="12259"/>
                  </a:cubicBezTo>
                  <a:cubicBezTo>
                    <a:pt x="19487" y="13427"/>
                    <a:pt x="19487" y="13427"/>
                    <a:pt x="19487" y="13427"/>
                  </a:cubicBezTo>
                  <a:cubicBezTo>
                    <a:pt x="19451" y="14595"/>
                    <a:pt x="19451" y="15178"/>
                    <a:pt x="19415" y="15178"/>
                  </a:cubicBezTo>
                  <a:cubicBezTo>
                    <a:pt x="19343" y="15178"/>
                    <a:pt x="19343" y="14595"/>
                    <a:pt x="19343" y="12259"/>
                  </a:cubicBezTo>
                  <a:cubicBezTo>
                    <a:pt x="19343" y="8757"/>
                    <a:pt x="19343" y="8757"/>
                    <a:pt x="19343" y="8757"/>
                  </a:cubicBezTo>
                  <a:cubicBezTo>
                    <a:pt x="19343" y="7589"/>
                    <a:pt x="19343" y="5838"/>
                    <a:pt x="19415" y="5838"/>
                  </a:cubicBezTo>
                  <a:cubicBezTo>
                    <a:pt x="19451" y="5838"/>
                    <a:pt x="19451" y="6422"/>
                    <a:pt x="19487" y="7005"/>
                  </a:cubicBezTo>
                  <a:cubicBezTo>
                    <a:pt x="19487" y="8757"/>
                    <a:pt x="19487" y="8757"/>
                    <a:pt x="19487" y="8757"/>
                  </a:cubicBezTo>
                  <a:lnTo>
                    <a:pt x="19666" y="8757"/>
                  </a:lnTo>
                  <a:close/>
                  <a:moveTo>
                    <a:pt x="18484" y="12843"/>
                  </a:moveTo>
                  <a:cubicBezTo>
                    <a:pt x="18448" y="16930"/>
                    <a:pt x="18663" y="17514"/>
                    <a:pt x="18734" y="17514"/>
                  </a:cubicBezTo>
                  <a:cubicBezTo>
                    <a:pt x="19021" y="17514"/>
                    <a:pt x="19057" y="15178"/>
                    <a:pt x="19021" y="12843"/>
                  </a:cubicBezTo>
                  <a:cubicBezTo>
                    <a:pt x="19021" y="12259"/>
                    <a:pt x="18949" y="11092"/>
                    <a:pt x="18913" y="10508"/>
                  </a:cubicBezTo>
                  <a:cubicBezTo>
                    <a:pt x="18734" y="8757"/>
                    <a:pt x="18734" y="8757"/>
                    <a:pt x="18734" y="8757"/>
                  </a:cubicBezTo>
                  <a:cubicBezTo>
                    <a:pt x="18699" y="8173"/>
                    <a:pt x="18663" y="8173"/>
                    <a:pt x="18663" y="7005"/>
                  </a:cubicBezTo>
                  <a:cubicBezTo>
                    <a:pt x="18663" y="6422"/>
                    <a:pt x="18699" y="5838"/>
                    <a:pt x="18770" y="5838"/>
                  </a:cubicBezTo>
                  <a:cubicBezTo>
                    <a:pt x="18806" y="5838"/>
                    <a:pt x="18842" y="6422"/>
                    <a:pt x="18842" y="8173"/>
                  </a:cubicBezTo>
                  <a:cubicBezTo>
                    <a:pt x="19021" y="8173"/>
                    <a:pt x="19021" y="8173"/>
                    <a:pt x="19021" y="8173"/>
                  </a:cubicBezTo>
                  <a:cubicBezTo>
                    <a:pt x="19021" y="5254"/>
                    <a:pt x="18949" y="3503"/>
                    <a:pt x="18770" y="3503"/>
                  </a:cubicBezTo>
                  <a:cubicBezTo>
                    <a:pt x="18591" y="3503"/>
                    <a:pt x="18484" y="4670"/>
                    <a:pt x="18484" y="7005"/>
                  </a:cubicBezTo>
                  <a:cubicBezTo>
                    <a:pt x="18484" y="8757"/>
                    <a:pt x="18555" y="9924"/>
                    <a:pt x="18627" y="11092"/>
                  </a:cubicBezTo>
                  <a:cubicBezTo>
                    <a:pt x="18734" y="12259"/>
                    <a:pt x="18734" y="12259"/>
                    <a:pt x="18734" y="12259"/>
                  </a:cubicBezTo>
                  <a:cubicBezTo>
                    <a:pt x="18770" y="12843"/>
                    <a:pt x="18842" y="12843"/>
                    <a:pt x="18842" y="14011"/>
                  </a:cubicBezTo>
                  <a:cubicBezTo>
                    <a:pt x="18842" y="14595"/>
                    <a:pt x="18806" y="15178"/>
                    <a:pt x="18770" y="15178"/>
                  </a:cubicBezTo>
                  <a:cubicBezTo>
                    <a:pt x="18699" y="15178"/>
                    <a:pt x="18663" y="15178"/>
                    <a:pt x="18663" y="12843"/>
                  </a:cubicBezTo>
                  <a:lnTo>
                    <a:pt x="18484" y="12843"/>
                  </a:lnTo>
                  <a:close/>
                  <a:moveTo>
                    <a:pt x="17803" y="18681"/>
                  </a:moveTo>
                  <a:cubicBezTo>
                    <a:pt x="17839" y="21016"/>
                    <a:pt x="17910" y="21600"/>
                    <a:pt x="18054" y="21600"/>
                  </a:cubicBezTo>
                  <a:cubicBezTo>
                    <a:pt x="18304" y="21600"/>
                    <a:pt x="18340" y="19265"/>
                    <a:pt x="18340" y="16930"/>
                  </a:cubicBezTo>
                  <a:cubicBezTo>
                    <a:pt x="18340" y="4086"/>
                    <a:pt x="18340" y="4086"/>
                    <a:pt x="18340" y="4086"/>
                  </a:cubicBezTo>
                  <a:cubicBezTo>
                    <a:pt x="18161" y="4086"/>
                    <a:pt x="18161" y="4086"/>
                    <a:pt x="18161" y="4086"/>
                  </a:cubicBezTo>
                  <a:cubicBezTo>
                    <a:pt x="18161" y="5254"/>
                    <a:pt x="18161" y="5254"/>
                    <a:pt x="18161" y="5254"/>
                  </a:cubicBezTo>
                  <a:cubicBezTo>
                    <a:pt x="18161" y="5254"/>
                    <a:pt x="18161" y="5254"/>
                    <a:pt x="18161" y="5254"/>
                  </a:cubicBezTo>
                  <a:cubicBezTo>
                    <a:pt x="18125" y="4086"/>
                    <a:pt x="18090" y="3503"/>
                    <a:pt x="17982" y="3503"/>
                  </a:cubicBezTo>
                  <a:cubicBezTo>
                    <a:pt x="17875" y="3503"/>
                    <a:pt x="17803" y="4670"/>
                    <a:pt x="17803" y="8173"/>
                  </a:cubicBezTo>
                  <a:cubicBezTo>
                    <a:pt x="17803" y="13427"/>
                    <a:pt x="17803" y="13427"/>
                    <a:pt x="17803" y="13427"/>
                  </a:cubicBezTo>
                  <a:cubicBezTo>
                    <a:pt x="17803" y="15178"/>
                    <a:pt x="17839" y="17514"/>
                    <a:pt x="17982" y="17514"/>
                  </a:cubicBezTo>
                  <a:cubicBezTo>
                    <a:pt x="18090" y="17514"/>
                    <a:pt x="18125" y="16930"/>
                    <a:pt x="18161" y="15762"/>
                  </a:cubicBezTo>
                  <a:cubicBezTo>
                    <a:pt x="18161" y="15762"/>
                    <a:pt x="18161" y="15762"/>
                    <a:pt x="18161" y="15762"/>
                  </a:cubicBezTo>
                  <a:cubicBezTo>
                    <a:pt x="18161" y="17514"/>
                    <a:pt x="18161" y="17514"/>
                    <a:pt x="18161" y="17514"/>
                  </a:cubicBezTo>
                  <a:cubicBezTo>
                    <a:pt x="18161" y="18681"/>
                    <a:pt x="18161" y="19265"/>
                    <a:pt x="18090" y="19265"/>
                  </a:cubicBezTo>
                  <a:cubicBezTo>
                    <a:pt x="18054" y="19265"/>
                    <a:pt x="18018" y="19265"/>
                    <a:pt x="18018" y="19265"/>
                  </a:cubicBezTo>
                  <a:cubicBezTo>
                    <a:pt x="18018" y="19265"/>
                    <a:pt x="17982" y="19265"/>
                    <a:pt x="17982" y="18681"/>
                  </a:cubicBezTo>
                  <a:lnTo>
                    <a:pt x="17803" y="18681"/>
                  </a:lnTo>
                  <a:close/>
                  <a:moveTo>
                    <a:pt x="18161" y="8757"/>
                  </a:moveTo>
                  <a:cubicBezTo>
                    <a:pt x="18161" y="12843"/>
                    <a:pt x="18161" y="12843"/>
                    <a:pt x="18161" y="12843"/>
                  </a:cubicBezTo>
                  <a:cubicBezTo>
                    <a:pt x="18161" y="14595"/>
                    <a:pt x="18125" y="15178"/>
                    <a:pt x="18054" y="15178"/>
                  </a:cubicBezTo>
                  <a:cubicBezTo>
                    <a:pt x="18018" y="15178"/>
                    <a:pt x="17982" y="14011"/>
                    <a:pt x="17982" y="12843"/>
                  </a:cubicBezTo>
                  <a:cubicBezTo>
                    <a:pt x="17982" y="8757"/>
                    <a:pt x="17982" y="8757"/>
                    <a:pt x="17982" y="8757"/>
                  </a:cubicBezTo>
                  <a:cubicBezTo>
                    <a:pt x="17982" y="7589"/>
                    <a:pt x="17982" y="5838"/>
                    <a:pt x="18090" y="5838"/>
                  </a:cubicBezTo>
                  <a:cubicBezTo>
                    <a:pt x="18161" y="5838"/>
                    <a:pt x="18161" y="8173"/>
                    <a:pt x="18161" y="8757"/>
                  </a:cubicBezTo>
                  <a:moveTo>
                    <a:pt x="17301" y="4086"/>
                  </a:moveTo>
                  <a:cubicBezTo>
                    <a:pt x="17087" y="4086"/>
                    <a:pt x="17087" y="4086"/>
                    <a:pt x="17087" y="4086"/>
                  </a:cubicBezTo>
                  <a:cubicBezTo>
                    <a:pt x="17087" y="17514"/>
                    <a:pt x="17087" y="17514"/>
                    <a:pt x="17087" y="17514"/>
                  </a:cubicBezTo>
                  <a:cubicBezTo>
                    <a:pt x="17301" y="17514"/>
                    <a:pt x="17301" y="17514"/>
                    <a:pt x="17301" y="17514"/>
                  </a:cubicBezTo>
                  <a:cubicBezTo>
                    <a:pt x="17301" y="8757"/>
                    <a:pt x="17301" y="8757"/>
                    <a:pt x="17301" y="8757"/>
                  </a:cubicBezTo>
                  <a:cubicBezTo>
                    <a:pt x="17266" y="7589"/>
                    <a:pt x="17301" y="6422"/>
                    <a:pt x="17373" y="6422"/>
                  </a:cubicBezTo>
                  <a:cubicBezTo>
                    <a:pt x="17445" y="6422"/>
                    <a:pt x="17445" y="7005"/>
                    <a:pt x="17445" y="8757"/>
                  </a:cubicBezTo>
                  <a:cubicBezTo>
                    <a:pt x="17445" y="17514"/>
                    <a:pt x="17445" y="17514"/>
                    <a:pt x="17445" y="17514"/>
                  </a:cubicBezTo>
                  <a:cubicBezTo>
                    <a:pt x="17624" y="17514"/>
                    <a:pt x="17624" y="17514"/>
                    <a:pt x="17624" y="17514"/>
                  </a:cubicBezTo>
                  <a:cubicBezTo>
                    <a:pt x="17624" y="7005"/>
                    <a:pt x="17624" y="7005"/>
                    <a:pt x="17624" y="7005"/>
                  </a:cubicBezTo>
                  <a:cubicBezTo>
                    <a:pt x="17660" y="4670"/>
                    <a:pt x="17552" y="3503"/>
                    <a:pt x="17445" y="3503"/>
                  </a:cubicBezTo>
                  <a:cubicBezTo>
                    <a:pt x="17409" y="3503"/>
                    <a:pt x="17337" y="4086"/>
                    <a:pt x="17301" y="5254"/>
                  </a:cubicBezTo>
                  <a:cubicBezTo>
                    <a:pt x="17301" y="5254"/>
                    <a:pt x="17301" y="5254"/>
                    <a:pt x="17301" y="5254"/>
                  </a:cubicBezTo>
                  <a:lnTo>
                    <a:pt x="17301" y="4086"/>
                  </a:lnTo>
                  <a:close/>
                  <a:moveTo>
                    <a:pt x="16728" y="17514"/>
                  </a:moveTo>
                  <a:cubicBezTo>
                    <a:pt x="16907" y="17514"/>
                    <a:pt x="16907" y="17514"/>
                    <a:pt x="16907" y="17514"/>
                  </a:cubicBezTo>
                  <a:cubicBezTo>
                    <a:pt x="16907" y="4086"/>
                    <a:pt x="16907" y="4086"/>
                    <a:pt x="16907" y="4086"/>
                  </a:cubicBezTo>
                  <a:cubicBezTo>
                    <a:pt x="16728" y="4086"/>
                    <a:pt x="16728" y="4086"/>
                    <a:pt x="16728" y="4086"/>
                  </a:cubicBezTo>
                  <a:cubicBezTo>
                    <a:pt x="16728" y="12843"/>
                    <a:pt x="16728" y="12843"/>
                    <a:pt x="16728" y="12843"/>
                  </a:cubicBezTo>
                  <a:cubicBezTo>
                    <a:pt x="16728" y="13427"/>
                    <a:pt x="16728" y="15178"/>
                    <a:pt x="16657" y="15178"/>
                  </a:cubicBezTo>
                  <a:cubicBezTo>
                    <a:pt x="16621" y="15178"/>
                    <a:pt x="16585" y="15178"/>
                    <a:pt x="16585" y="14595"/>
                  </a:cubicBezTo>
                  <a:cubicBezTo>
                    <a:pt x="16549" y="14595"/>
                    <a:pt x="16549" y="13427"/>
                    <a:pt x="16549" y="12843"/>
                  </a:cubicBezTo>
                  <a:cubicBezTo>
                    <a:pt x="16549" y="4086"/>
                    <a:pt x="16549" y="4086"/>
                    <a:pt x="16549" y="4086"/>
                  </a:cubicBezTo>
                  <a:cubicBezTo>
                    <a:pt x="16370" y="4086"/>
                    <a:pt x="16370" y="4086"/>
                    <a:pt x="16370" y="4086"/>
                  </a:cubicBezTo>
                  <a:cubicBezTo>
                    <a:pt x="16370" y="14011"/>
                    <a:pt x="16370" y="14011"/>
                    <a:pt x="16370" y="14011"/>
                  </a:cubicBezTo>
                  <a:cubicBezTo>
                    <a:pt x="16370" y="16346"/>
                    <a:pt x="16406" y="17514"/>
                    <a:pt x="16549" y="17514"/>
                  </a:cubicBezTo>
                  <a:cubicBezTo>
                    <a:pt x="16657" y="17514"/>
                    <a:pt x="16693" y="16930"/>
                    <a:pt x="16728" y="15178"/>
                  </a:cubicBezTo>
                  <a:cubicBezTo>
                    <a:pt x="16728" y="15178"/>
                    <a:pt x="16728" y="15178"/>
                    <a:pt x="16728" y="15178"/>
                  </a:cubicBezTo>
                  <a:lnTo>
                    <a:pt x="16728" y="17514"/>
                  </a:lnTo>
                  <a:close/>
                  <a:moveTo>
                    <a:pt x="15654" y="11676"/>
                  </a:moveTo>
                  <a:cubicBezTo>
                    <a:pt x="15654" y="13427"/>
                    <a:pt x="15690" y="15178"/>
                    <a:pt x="15690" y="15762"/>
                  </a:cubicBezTo>
                  <a:cubicBezTo>
                    <a:pt x="15761" y="17514"/>
                    <a:pt x="15833" y="17514"/>
                    <a:pt x="15904" y="17514"/>
                  </a:cubicBezTo>
                  <a:cubicBezTo>
                    <a:pt x="16012" y="17514"/>
                    <a:pt x="16084" y="17514"/>
                    <a:pt x="16155" y="16346"/>
                  </a:cubicBezTo>
                  <a:cubicBezTo>
                    <a:pt x="16227" y="15178"/>
                    <a:pt x="16191" y="13427"/>
                    <a:pt x="16191" y="12259"/>
                  </a:cubicBezTo>
                  <a:cubicBezTo>
                    <a:pt x="16191" y="0"/>
                    <a:pt x="16191" y="0"/>
                    <a:pt x="16191" y="0"/>
                  </a:cubicBezTo>
                  <a:cubicBezTo>
                    <a:pt x="16012" y="0"/>
                    <a:pt x="16012" y="0"/>
                    <a:pt x="16012" y="0"/>
                  </a:cubicBezTo>
                  <a:cubicBezTo>
                    <a:pt x="16012" y="13427"/>
                    <a:pt x="16012" y="13427"/>
                    <a:pt x="16012" y="13427"/>
                  </a:cubicBezTo>
                  <a:cubicBezTo>
                    <a:pt x="16012" y="14011"/>
                    <a:pt x="16012" y="15178"/>
                    <a:pt x="15940" y="15178"/>
                  </a:cubicBezTo>
                  <a:cubicBezTo>
                    <a:pt x="15869" y="15178"/>
                    <a:pt x="15869" y="14595"/>
                    <a:pt x="15869" y="14011"/>
                  </a:cubicBezTo>
                  <a:cubicBezTo>
                    <a:pt x="15869" y="11676"/>
                    <a:pt x="15869" y="11676"/>
                    <a:pt x="15869" y="11676"/>
                  </a:cubicBezTo>
                  <a:lnTo>
                    <a:pt x="15654" y="11676"/>
                  </a:lnTo>
                  <a:close/>
                  <a:moveTo>
                    <a:pt x="15045" y="4086"/>
                  </a:moveTo>
                  <a:cubicBezTo>
                    <a:pt x="14866" y="4086"/>
                    <a:pt x="14866" y="4086"/>
                    <a:pt x="14866" y="4086"/>
                  </a:cubicBezTo>
                  <a:cubicBezTo>
                    <a:pt x="14866" y="17514"/>
                    <a:pt x="14866" y="17514"/>
                    <a:pt x="14866" y="17514"/>
                  </a:cubicBezTo>
                  <a:cubicBezTo>
                    <a:pt x="15045" y="17514"/>
                    <a:pt x="15045" y="17514"/>
                    <a:pt x="15045" y="17514"/>
                  </a:cubicBezTo>
                  <a:cubicBezTo>
                    <a:pt x="15045" y="8757"/>
                    <a:pt x="15045" y="8757"/>
                    <a:pt x="15045" y="8757"/>
                  </a:cubicBezTo>
                  <a:cubicBezTo>
                    <a:pt x="15045" y="7589"/>
                    <a:pt x="15081" y="6422"/>
                    <a:pt x="15152" y="6422"/>
                  </a:cubicBezTo>
                  <a:cubicBezTo>
                    <a:pt x="15224" y="6422"/>
                    <a:pt x="15224" y="7005"/>
                    <a:pt x="15224" y="8757"/>
                  </a:cubicBezTo>
                  <a:cubicBezTo>
                    <a:pt x="15224" y="17514"/>
                    <a:pt x="15224" y="17514"/>
                    <a:pt x="15224" y="17514"/>
                  </a:cubicBezTo>
                  <a:cubicBezTo>
                    <a:pt x="15403" y="17514"/>
                    <a:pt x="15403" y="17514"/>
                    <a:pt x="15403" y="17514"/>
                  </a:cubicBezTo>
                  <a:cubicBezTo>
                    <a:pt x="15403" y="7005"/>
                    <a:pt x="15403" y="7005"/>
                    <a:pt x="15403" y="7005"/>
                  </a:cubicBezTo>
                  <a:cubicBezTo>
                    <a:pt x="15403" y="4670"/>
                    <a:pt x="15331" y="3503"/>
                    <a:pt x="15224" y="3503"/>
                  </a:cubicBezTo>
                  <a:cubicBezTo>
                    <a:pt x="15188" y="3503"/>
                    <a:pt x="15116" y="4086"/>
                    <a:pt x="15045" y="5254"/>
                  </a:cubicBezTo>
                  <a:cubicBezTo>
                    <a:pt x="15045" y="5254"/>
                    <a:pt x="15045" y="5254"/>
                    <a:pt x="15045" y="5254"/>
                  </a:cubicBezTo>
                  <a:lnTo>
                    <a:pt x="15045" y="4086"/>
                  </a:lnTo>
                  <a:close/>
                  <a:moveTo>
                    <a:pt x="14328" y="8757"/>
                  </a:moveTo>
                  <a:cubicBezTo>
                    <a:pt x="14328" y="8173"/>
                    <a:pt x="14328" y="8173"/>
                    <a:pt x="14328" y="8173"/>
                  </a:cubicBezTo>
                  <a:cubicBezTo>
                    <a:pt x="14328" y="7005"/>
                    <a:pt x="14328" y="5838"/>
                    <a:pt x="14436" y="5838"/>
                  </a:cubicBezTo>
                  <a:cubicBezTo>
                    <a:pt x="14507" y="5838"/>
                    <a:pt x="14507" y="6422"/>
                    <a:pt x="14507" y="7589"/>
                  </a:cubicBezTo>
                  <a:cubicBezTo>
                    <a:pt x="14507" y="8757"/>
                    <a:pt x="14507" y="8757"/>
                    <a:pt x="14507" y="8757"/>
                  </a:cubicBezTo>
                  <a:lnTo>
                    <a:pt x="14328" y="8757"/>
                  </a:lnTo>
                  <a:close/>
                  <a:moveTo>
                    <a:pt x="14149" y="12259"/>
                  </a:moveTo>
                  <a:cubicBezTo>
                    <a:pt x="14149" y="15762"/>
                    <a:pt x="14221" y="17514"/>
                    <a:pt x="14436" y="17514"/>
                  </a:cubicBezTo>
                  <a:cubicBezTo>
                    <a:pt x="14615" y="17514"/>
                    <a:pt x="14722" y="15762"/>
                    <a:pt x="14687" y="12843"/>
                  </a:cubicBezTo>
                  <a:cubicBezTo>
                    <a:pt x="14507" y="12843"/>
                    <a:pt x="14507" y="12843"/>
                    <a:pt x="14507" y="12843"/>
                  </a:cubicBezTo>
                  <a:cubicBezTo>
                    <a:pt x="14507" y="14595"/>
                    <a:pt x="14507" y="15178"/>
                    <a:pt x="14436" y="15178"/>
                  </a:cubicBezTo>
                  <a:cubicBezTo>
                    <a:pt x="14364" y="15178"/>
                    <a:pt x="14328" y="15178"/>
                    <a:pt x="14328" y="13427"/>
                  </a:cubicBezTo>
                  <a:cubicBezTo>
                    <a:pt x="14328" y="11092"/>
                    <a:pt x="14328" y="11092"/>
                    <a:pt x="14328" y="11092"/>
                  </a:cubicBezTo>
                  <a:cubicBezTo>
                    <a:pt x="14687" y="11092"/>
                    <a:pt x="14687" y="11092"/>
                    <a:pt x="14687" y="11092"/>
                  </a:cubicBezTo>
                  <a:cubicBezTo>
                    <a:pt x="14687" y="9341"/>
                    <a:pt x="14687" y="9341"/>
                    <a:pt x="14687" y="9341"/>
                  </a:cubicBezTo>
                  <a:cubicBezTo>
                    <a:pt x="14687" y="5838"/>
                    <a:pt x="14687" y="3503"/>
                    <a:pt x="14400" y="3503"/>
                  </a:cubicBezTo>
                  <a:cubicBezTo>
                    <a:pt x="14221" y="3503"/>
                    <a:pt x="14149" y="5254"/>
                    <a:pt x="14149" y="8757"/>
                  </a:cubicBezTo>
                  <a:lnTo>
                    <a:pt x="14149" y="12259"/>
                  </a:lnTo>
                  <a:close/>
                  <a:moveTo>
                    <a:pt x="13612" y="17514"/>
                  </a:moveTo>
                  <a:cubicBezTo>
                    <a:pt x="13612" y="8757"/>
                    <a:pt x="13612" y="8757"/>
                    <a:pt x="13612" y="8757"/>
                  </a:cubicBezTo>
                  <a:cubicBezTo>
                    <a:pt x="13612" y="7005"/>
                    <a:pt x="13648" y="5838"/>
                    <a:pt x="13719" y="5838"/>
                  </a:cubicBezTo>
                  <a:cubicBezTo>
                    <a:pt x="13791" y="6422"/>
                    <a:pt x="13791" y="7005"/>
                    <a:pt x="13791" y="8173"/>
                  </a:cubicBezTo>
                  <a:cubicBezTo>
                    <a:pt x="13791" y="17514"/>
                    <a:pt x="13791" y="17514"/>
                    <a:pt x="13791" y="17514"/>
                  </a:cubicBezTo>
                  <a:cubicBezTo>
                    <a:pt x="13970" y="17514"/>
                    <a:pt x="13970" y="17514"/>
                    <a:pt x="13970" y="17514"/>
                  </a:cubicBezTo>
                  <a:cubicBezTo>
                    <a:pt x="13970" y="7005"/>
                    <a:pt x="13970" y="7005"/>
                    <a:pt x="13970" y="7005"/>
                  </a:cubicBezTo>
                  <a:cubicBezTo>
                    <a:pt x="13970" y="4670"/>
                    <a:pt x="13899" y="3503"/>
                    <a:pt x="13791" y="3503"/>
                  </a:cubicBezTo>
                  <a:cubicBezTo>
                    <a:pt x="13755" y="3503"/>
                    <a:pt x="13684" y="4086"/>
                    <a:pt x="13612" y="5254"/>
                  </a:cubicBezTo>
                  <a:cubicBezTo>
                    <a:pt x="13612" y="5254"/>
                    <a:pt x="13612" y="5254"/>
                    <a:pt x="13612" y="5254"/>
                  </a:cubicBezTo>
                  <a:cubicBezTo>
                    <a:pt x="13612" y="0"/>
                    <a:pt x="13612" y="0"/>
                    <a:pt x="13612" y="0"/>
                  </a:cubicBezTo>
                  <a:cubicBezTo>
                    <a:pt x="13433" y="0"/>
                    <a:pt x="13433" y="0"/>
                    <a:pt x="13433" y="0"/>
                  </a:cubicBezTo>
                  <a:cubicBezTo>
                    <a:pt x="13433" y="17514"/>
                    <a:pt x="13433" y="17514"/>
                    <a:pt x="13433" y="17514"/>
                  </a:cubicBezTo>
                  <a:lnTo>
                    <a:pt x="13612" y="17514"/>
                  </a:lnTo>
                  <a:close/>
                  <a:moveTo>
                    <a:pt x="13290" y="8757"/>
                  </a:moveTo>
                  <a:cubicBezTo>
                    <a:pt x="13290" y="7589"/>
                    <a:pt x="13290" y="7589"/>
                    <a:pt x="13290" y="7589"/>
                  </a:cubicBezTo>
                  <a:cubicBezTo>
                    <a:pt x="13290" y="5838"/>
                    <a:pt x="13218" y="3503"/>
                    <a:pt x="13039" y="3503"/>
                  </a:cubicBezTo>
                  <a:cubicBezTo>
                    <a:pt x="12896" y="3503"/>
                    <a:pt x="12788" y="4670"/>
                    <a:pt x="12788" y="8173"/>
                  </a:cubicBezTo>
                  <a:cubicBezTo>
                    <a:pt x="12788" y="12843"/>
                    <a:pt x="12788" y="12843"/>
                    <a:pt x="12788" y="12843"/>
                  </a:cubicBezTo>
                  <a:cubicBezTo>
                    <a:pt x="12788" y="16346"/>
                    <a:pt x="12860" y="17514"/>
                    <a:pt x="13039" y="17514"/>
                  </a:cubicBezTo>
                  <a:cubicBezTo>
                    <a:pt x="13218" y="17514"/>
                    <a:pt x="13290" y="16346"/>
                    <a:pt x="13290" y="13427"/>
                  </a:cubicBezTo>
                  <a:cubicBezTo>
                    <a:pt x="13290" y="12259"/>
                    <a:pt x="13290" y="12259"/>
                    <a:pt x="13290" y="12259"/>
                  </a:cubicBezTo>
                  <a:cubicBezTo>
                    <a:pt x="13110" y="12259"/>
                    <a:pt x="13110" y="12259"/>
                    <a:pt x="13110" y="12259"/>
                  </a:cubicBezTo>
                  <a:cubicBezTo>
                    <a:pt x="13110" y="13427"/>
                    <a:pt x="13110" y="13427"/>
                    <a:pt x="13110" y="13427"/>
                  </a:cubicBezTo>
                  <a:cubicBezTo>
                    <a:pt x="13110" y="14595"/>
                    <a:pt x="13110" y="15178"/>
                    <a:pt x="13039" y="15178"/>
                  </a:cubicBezTo>
                  <a:cubicBezTo>
                    <a:pt x="13003" y="15178"/>
                    <a:pt x="12967" y="14595"/>
                    <a:pt x="12967" y="12259"/>
                  </a:cubicBezTo>
                  <a:cubicBezTo>
                    <a:pt x="12967" y="8757"/>
                    <a:pt x="12967" y="8757"/>
                    <a:pt x="12967" y="8757"/>
                  </a:cubicBezTo>
                  <a:cubicBezTo>
                    <a:pt x="12967" y="7589"/>
                    <a:pt x="12967" y="5838"/>
                    <a:pt x="13039" y="5838"/>
                  </a:cubicBezTo>
                  <a:cubicBezTo>
                    <a:pt x="13075" y="5838"/>
                    <a:pt x="13110" y="6422"/>
                    <a:pt x="13110" y="7005"/>
                  </a:cubicBezTo>
                  <a:cubicBezTo>
                    <a:pt x="13110" y="8757"/>
                    <a:pt x="13110" y="8757"/>
                    <a:pt x="13110" y="8757"/>
                  </a:cubicBezTo>
                  <a:lnTo>
                    <a:pt x="13290" y="8757"/>
                  </a:lnTo>
                  <a:close/>
                  <a:moveTo>
                    <a:pt x="12107" y="12843"/>
                  </a:moveTo>
                  <a:cubicBezTo>
                    <a:pt x="12107" y="16930"/>
                    <a:pt x="12287" y="17514"/>
                    <a:pt x="12394" y="17514"/>
                  </a:cubicBezTo>
                  <a:cubicBezTo>
                    <a:pt x="12645" y="17514"/>
                    <a:pt x="12681" y="15178"/>
                    <a:pt x="12645" y="12843"/>
                  </a:cubicBezTo>
                  <a:cubicBezTo>
                    <a:pt x="12645" y="12259"/>
                    <a:pt x="12573" y="11092"/>
                    <a:pt x="12537" y="10508"/>
                  </a:cubicBezTo>
                  <a:cubicBezTo>
                    <a:pt x="12394" y="8757"/>
                    <a:pt x="12394" y="8757"/>
                    <a:pt x="12394" y="8757"/>
                  </a:cubicBezTo>
                  <a:cubicBezTo>
                    <a:pt x="12358" y="8173"/>
                    <a:pt x="12322" y="8173"/>
                    <a:pt x="12322" y="7005"/>
                  </a:cubicBezTo>
                  <a:cubicBezTo>
                    <a:pt x="12322" y="6422"/>
                    <a:pt x="12358" y="5838"/>
                    <a:pt x="12394" y="5838"/>
                  </a:cubicBezTo>
                  <a:cubicBezTo>
                    <a:pt x="12466" y="5838"/>
                    <a:pt x="12466" y="6422"/>
                    <a:pt x="12466" y="8173"/>
                  </a:cubicBezTo>
                  <a:cubicBezTo>
                    <a:pt x="12645" y="8173"/>
                    <a:pt x="12645" y="8173"/>
                    <a:pt x="12645" y="8173"/>
                  </a:cubicBezTo>
                  <a:cubicBezTo>
                    <a:pt x="12681" y="5254"/>
                    <a:pt x="12573" y="3503"/>
                    <a:pt x="12394" y="3503"/>
                  </a:cubicBezTo>
                  <a:cubicBezTo>
                    <a:pt x="12215" y="3503"/>
                    <a:pt x="12107" y="4670"/>
                    <a:pt x="12107" y="7005"/>
                  </a:cubicBezTo>
                  <a:cubicBezTo>
                    <a:pt x="12107" y="8757"/>
                    <a:pt x="12179" y="9924"/>
                    <a:pt x="12287" y="11092"/>
                  </a:cubicBezTo>
                  <a:cubicBezTo>
                    <a:pt x="12394" y="12259"/>
                    <a:pt x="12394" y="12259"/>
                    <a:pt x="12394" y="12259"/>
                  </a:cubicBezTo>
                  <a:cubicBezTo>
                    <a:pt x="12430" y="12843"/>
                    <a:pt x="12466" y="12843"/>
                    <a:pt x="12466" y="14011"/>
                  </a:cubicBezTo>
                  <a:cubicBezTo>
                    <a:pt x="12466" y="14595"/>
                    <a:pt x="12430" y="15178"/>
                    <a:pt x="12394" y="15178"/>
                  </a:cubicBezTo>
                  <a:cubicBezTo>
                    <a:pt x="12358" y="15178"/>
                    <a:pt x="12287" y="15178"/>
                    <a:pt x="12322" y="12843"/>
                  </a:cubicBezTo>
                  <a:lnTo>
                    <a:pt x="12107" y="12843"/>
                  </a:lnTo>
                  <a:close/>
                  <a:moveTo>
                    <a:pt x="11964" y="0"/>
                  </a:moveTo>
                  <a:cubicBezTo>
                    <a:pt x="11785" y="0"/>
                    <a:pt x="11785" y="0"/>
                    <a:pt x="11785" y="0"/>
                  </a:cubicBezTo>
                  <a:cubicBezTo>
                    <a:pt x="11785" y="2335"/>
                    <a:pt x="11785" y="2335"/>
                    <a:pt x="11785" y="2335"/>
                  </a:cubicBezTo>
                  <a:cubicBezTo>
                    <a:pt x="11964" y="2335"/>
                    <a:pt x="11964" y="2335"/>
                    <a:pt x="11964" y="2335"/>
                  </a:cubicBezTo>
                  <a:lnTo>
                    <a:pt x="11964" y="0"/>
                  </a:lnTo>
                  <a:close/>
                  <a:moveTo>
                    <a:pt x="11964" y="4086"/>
                  </a:moveTo>
                  <a:cubicBezTo>
                    <a:pt x="11785" y="4086"/>
                    <a:pt x="11785" y="4086"/>
                    <a:pt x="11785" y="4086"/>
                  </a:cubicBezTo>
                  <a:cubicBezTo>
                    <a:pt x="11785" y="17514"/>
                    <a:pt x="11785" y="17514"/>
                    <a:pt x="11785" y="17514"/>
                  </a:cubicBezTo>
                  <a:cubicBezTo>
                    <a:pt x="11964" y="17514"/>
                    <a:pt x="11964" y="17514"/>
                    <a:pt x="11964" y="17514"/>
                  </a:cubicBezTo>
                  <a:lnTo>
                    <a:pt x="11964" y="4086"/>
                  </a:lnTo>
                  <a:close/>
                  <a:moveTo>
                    <a:pt x="11570" y="0"/>
                  </a:moveTo>
                  <a:cubicBezTo>
                    <a:pt x="11391" y="0"/>
                    <a:pt x="11391" y="0"/>
                    <a:pt x="11391" y="0"/>
                  </a:cubicBezTo>
                  <a:cubicBezTo>
                    <a:pt x="11391" y="17514"/>
                    <a:pt x="11391" y="17514"/>
                    <a:pt x="11391" y="17514"/>
                  </a:cubicBezTo>
                  <a:cubicBezTo>
                    <a:pt x="11570" y="17514"/>
                    <a:pt x="11570" y="17514"/>
                    <a:pt x="11570" y="17514"/>
                  </a:cubicBezTo>
                  <a:lnTo>
                    <a:pt x="11570" y="0"/>
                  </a:lnTo>
                  <a:close/>
                  <a:moveTo>
                    <a:pt x="10925" y="17514"/>
                  </a:moveTo>
                  <a:cubicBezTo>
                    <a:pt x="11176" y="17514"/>
                    <a:pt x="11212" y="15762"/>
                    <a:pt x="11212" y="11092"/>
                  </a:cubicBezTo>
                  <a:cubicBezTo>
                    <a:pt x="11212" y="6422"/>
                    <a:pt x="11212" y="3503"/>
                    <a:pt x="10925" y="3503"/>
                  </a:cubicBezTo>
                  <a:cubicBezTo>
                    <a:pt x="10639" y="3503"/>
                    <a:pt x="10639" y="6422"/>
                    <a:pt x="10639" y="11092"/>
                  </a:cubicBezTo>
                  <a:cubicBezTo>
                    <a:pt x="10639" y="15762"/>
                    <a:pt x="10675" y="17514"/>
                    <a:pt x="10925" y="17514"/>
                  </a:cubicBezTo>
                  <a:moveTo>
                    <a:pt x="10818" y="8757"/>
                  </a:moveTo>
                  <a:cubicBezTo>
                    <a:pt x="10818" y="7589"/>
                    <a:pt x="10818" y="5838"/>
                    <a:pt x="10925" y="5838"/>
                  </a:cubicBezTo>
                  <a:cubicBezTo>
                    <a:pt x="11033" y="5838"/>
                    <a:pt x="11033" y="7589"/>
                    <a:pt x="11033" y="8757"/>
                  </a:cubicBezTo>
                  <a:cubicBezTo>
                    <a:pt x="11033" y="12843"/>
                    <a:pt x="11033" y="12843"/>
                    <a:pt x="11033" y="12843"/>
                  </a:cubicBezTo>
                  <a:cubicBezTo>
                    <a:pt x="11033" y="14595"/>
                    <a:pt x="10997" y="15178"/>
                    <a:pt x="10925" y="15178"/>
                  </a:cubicBezTo>
                  <a:cubicBezTo>
                    <a:pt x="10854" y="15178"/>
                    <a:pt x="10818" y="14595"/>
                    <a:pt x="10818" y="12843"/>
                  </a:cubicBezTo>
                  <a:lnTo>
                    <a:pt x="10818" y="8757"/>
                  </a:lnTo>
                  <a:close/>
                  <a:moveTo>
                    <a:pt x="10137" y="17514"/>
                  </a:moveTo>
                  <a:cubicBezTo>
                    <a:pt x="10137" y="8757"/>
                    <a:pt x="10137" y="8757"/>
                    <a:pt x="10137" y="8757"/>
                  </a:cubicBezTo>
                  <a:cubicBezTo>
                    <a:pt x="10137" y="7005"/>
                    <a:pt x="10137" y="5838"/>
                    <a:pt x="10209" y="5838"/>
                  </a:cubicBezTo>
                  <a:cubicBezTo>
                    <a:pt x="10281" y="6422"/>
                    <a:pt x="10281" y="7005"/>
                    <a:pt x="10281" y="8173"/>
                  </a:cubicBezTo>
                  <a:cubicBezTo>
                    <a:pt x="10281" y="17514"/>
                    <a:pt x="10281" y="17514"/>
                    <a:pt x="10281" y="17514"/>
                  </a:cubicBezTo>
                  <a:cubicBezTo>
                    <a:pt x="10496" y="17514"/>
                    <a:pt x="10496" y="17514"/>
                    <a:pt x="10496" y="17514"/>
                  </a:cubicBezTo>
                  <a:cubicBezTo>
                    <a:pt x="10496" y="7005"/>
                    <a:pt x="10496" y="7005"/>
                    <a:pt x="10496" y="7005"/>
                  </a:cubicBezTo>
                  <a:cubicBezTo>
                    <a:pt x="10496" y="4670"/>
                    <a:pt x="10388" y="3503"/>
                    <a:pt x="10281" y="3503"/>
                  </a:cubicBezTo>
                  <a:cubicBezTo>
                    <a:pt x="10245" y="3503"/>
                    <a:pt x="10173" y="4086"/>
                    <a:pt x="10137" y="5254"/>
                  </a:cubicBezTo>
                  <a:cubicBezTo>
                    <a:pt x="10137" y="5254"/>
                    <a:pt x="10137" y="5254"/>
                    <a:pt x="10137" y="5254"/>
                  </a:cubicBezTo>
                  <a:cubicBezTo>
                    <a:pt x="10137" y="0"/>
                    <a:pt x="10137" y="0"/>
                    <a:pt x="10137" y="0"/>
                  </a:cubicBezTo>
                  <a:cubicBezTo>
                    <a:pt x="9922" y="0"/>
                    <a:pt x="9922" y="0"/>
                    <a:pt x="9922" y="0"/>
                  </a:cubicBezTo>
                  <a:cubicBezTo>
                    <a:pt x="9922" y="17514"/>
                    <a:pt x="9922" y="17514"/>
                    <a:pt x="9922" y="17514"/>
                  </a:cubicBezTo>
                  <a:lnTo>
                    <a:pt x="10137" y="17514"/>
                  </a:lnTo>
                  <a:close/>
                  <a:moveTo>
                    <a:pt x="9779" y="15178"/>
                  </a:moveTo>
                  <a:cubicBezTo>
                    <a:pt x="9743" y="15178"/>
                    <a:pt x="9707" y="15178"/>
                    <a:pt x="9707" y="14595"/>
                  </a:cubicBezTo>
                  <a:cubicBezTo>
                    <a:pt x="9707" y="6422"/>
                    <a:pt x="9707" y="6422"/>
                    <a:pt x="9707" y="6422"/>
                  </a:cubicBezTo>
                  <a:cubicBezTo>
                    <a:pt x="9779" y="6422"/>
                    <a:pt x="9779" y="6422"/>
                    <a:pt x="9779" y="6422"/>
                  </a:cubicBezTo>
                  <a:cubicBezTo>
                    <a:pt x="9779" y="4086"/>
                    <a:pt x="9779" y="4086"/>
                    <a:pt x="9779" y="4086"/>
                  </a:cubicBezTo>
                  <a:cubicBezTo>
                    <a:pt x="9707" y="4086"/>
                    <a:pt x="9707" y="4086"/>
                    <a:pt x="9707" y="4086"/>
                  </a:cubicBezTo>
                  <a:cubicBezTo>
                    <a:pt x="9707" y="584"/>
                    <a:pt x="9707" y="584"/>
                    <a:pt x="9707" y="584"/>
                  </a:cubicBezTo>
                  <a:cubicBezTo>
                    <a:pt x="9528" y="584"/>
                    <a:pt x="9528" y="584"/>
                    <a:pt x="9528" y="584"/>
                  </a:cubicBezTo>
                  <a:cubicBezTo>
                    <a:pt x="9528" y="4086"/>
                    <a:pt x="9528" y="4086"/>
                    <a:pt x="9528" y="4086"/>
                  </a:cubicBezTo>
                  <a:cubicBezTo>
                    <a:pt x="9457" y="4086"/>
                    <a:pt x="9457" y="4086"/>
                    <a:pt x="9457" y="4086"/>
                  </a:cubicBezTo>
                  <a:cubicBezTo>
                    <a:pt x="9457" y="6422"/>
                    <a:pt x="9457" y="6422"/>
                    <a:pt x="9457" y="6422"/>
                  </a:cubicBezTo>
                  <a:cubicBezTo>
                    <a:pt x="9528" y="6422"/>
                    <a:pt x="9528" y="6422"/>
                    <a:pt x="9528" y="6422"/>
                  </a:cubicBezTo>
                  <a:cubicBezTo>
                    <a:pt x="9528" y="15178"/>
                    <a:pt x="9528" y="15178"/>
                    <a:pt x="9528" y="15178"/>
                  </a:cubicBezTo>
                  <a:cubicBezTo>
                    <a:pt x="9528" y="17514"/>
                    <a:pt x="9672" y="17514"/>
                    <a:pt x="9779" y="17514"/>
                  </a:cubicBezTo>
                  <a:lnTo>
                    <a:pt x="9779" y="15178"/>
                  </a:lnTo>
                  <a:close/>
                  <a:moveTo>
                    <a:pt x="9134" y="11676"/>
                  </a:moveTo>
                  <a:cubicBezTo>
                    <a:pt x="9134" y="12843"/>
                    <a:pt x="9134" y="15178"/>
                    <a:pt x="9027" y="15178"/>
                  </a:cubicBezTo>
                  <a:cubicBezTo>
                    <a:pt x="8955" y="15178"/>
                    <a:pt x="8955" y="14595"/>
                    <a:pt x="8955" y="13427"/>
                  </a:cubicBezTo>
                  <a:cubicBezTo>
                    <a:pt x="8955" y="12843"/>
                    <a:pt x="8955" y="12259"/>
                    <a:pt x="8991" y="12259"/>
                  </a:cubicBezTo>
                  <a:cubicBezTo>
                    <a:pt x="9027" y="11092"/>
                    <a:pt x="9099" y="11092"/>
                    <a:pt x="9134" y="10508"/>
                  </a:cubicBezTo>
                  <a:lnTo>
                    <a:pt x="9134" y="11676"/>
                  </a:lnTo>
                  <a:close/>
                  <a:moveTo>
                    <a:pt x="9349" y="17514"/>
                  </a:moveTo>
                  <a:cubicBezTo>
                    <a:pt x="9313" y="16930"/>
                    <a:pt x="9313" y="16346"/>
                    <a:pt x="9313" y="15178"/>
                  </a:cubicBezTo>
                  <a:cubicBezTo>
                    <a:pt x="9313" y="7589"/>
                    <a:pt x="9313" y="7589"/>
                    <a:pt x="9313" y="7589"/>
                  </a:cubicBezTo>
                  <a:cubicBezTo>
                    <a:pt x="9313" y="5838"/>
                    <a:pt x="9313" y="3503"/>
                    <a:pt x="9063" y="3503"/>
                  </a:cubicBezTo>
                  <a:cubicBezTo>
                    <a:pt x="8812" y="3503"/>
                    <a:pt x="8776" y="5254"/>
                    <a:pt x="8776" y="8173"/>
                  </a:cubicBezTo>
                  <a:cubicBezTo>
                    <a:pt x="8955" y="8173"/>
                    <a:pt x="8955" y="8173"/>
                    <a:pt x="8955" y="8173"/>
                  </a:cubicBezTo>
                  <a:cubicBezTo>
                    <a:pt x="8955" y="7005"/>
                    <a:pt x="8955" y="5838"/>
                    <a:pt x="9063" y="5838"/>
                  </a:cubicBezTo>
                  <a:cubicBezTo>
                    <a:pt x="9099" y="5838"/>
                    <a:pt x="9134" y="6422"/>
                    <a:pt x="9134" y="7005"/>
                  </a:cubicBezTo>
                  <a:cubicBezTo>
                    <a:pt x="9134" y="7589"/>
                    <a:pt x="9134" y="8173"/>
                    <a:pt x="9027" y="8757"/>
                  </a:cubicBezTo>
                  <a:cubicBezTo>
                    <a:pt x="8884" y="9924"/>
                    <a:pt x="8776" y="10508"/>
                    <a:pt x="8776" y="13427"/>
                  </a:cubicBezTo>
                  <a:cubicBezTo>
                    <a:pt x="8776" y="16346"/>
                    <a:pt x="8848" y="17514"/>
                    <a:pt x="8991" y="17514"/>
                  </a:cubicBezTo>
                  <a:cubicBezTo>
                    <a:pt x="9063" y="17514"/>
                    <a:pt x="9099" y="16930"/>
                    <a:pt x="9134" y="15762"/>
                  </a:cubicBezTo>
                  <a:cubicBezTo>
                    <a:pt x="9134" y="15762"/>
                    <a:pt x="9134" y="15762"/>
                    <a:pt x="9134" y="15762"/>
                  </a:cubicBezTo>
                  <a:cubicBezTo>
                    <a:pt x="9134" y="16346"/>
                    <a:pt x="9134" y="16930"/>
                    <a:pt x="9170" y="17514"/>
                  </a:cubicBezTo>
                  <a:lnTo>
                    <a:pt x="9349" y="17514"/>
                  </a:lnTo>
                  <a:close/>
                  <a:moveTo>
                    <a:pt x="8239" y="17514"/>
                  </a:moveTo>
                  <a:cubicBezTo>
                    <a:pt x="8239" y="12259"/>
                    <a:pt x="8239" y="12259"/>
                    <a:pt x="8239" y="12259"/>
                  </a:cubicBezTo>
                  <a:cubicBezTo>
                    <a:pt x="8310" y="10508"/>
                    <a:pt x="8310" y="10508"/>
                    <a:pt x="8310" y="10508"/>
                  </a:cubicBezTo>
                  <a:cubicBezTo>
                    <a:pt x="8490" y="17514"/>
                    <a:pt x="8490" y="17514"/>
                    <a:pt x="8490" y="17514"/>
                  </a:cubicBezTo>
                  <a:cubicBezTo>
                    <a:pt x="8704" y="17514"/>
                    <a:pt x="8704" y="17514"/>
                    <a:pt x="8704" y="17514"/>
                  </a:cubicBezTo>
                  <a:cubicBezTo>
                    <a:pt x="8454" y="7005"/>
                    <a:pt x="8454" y="7005"/>
                    <a:pt x="8454" y="7005"/>
                  </a:cubicBezTo>
                  <a:cubicBezTo>
                    <a:pt x="8704" y="0"/>
                    <a:pt x="8704" y="0"/>
                    <a:pt x="8704" y="0"/>
                  </a:cubicBezTo>
                  <a:cubicBezTo>
                    <a:pt x="8490" y="0"/>
                    <a:pt x="8490" y="0"/>
                    <a:pt x="8490" y="0"/>
                  </a:cubicBezTo>
                  <a:cubicBezTo>
                    <a:pt x="8382" y="3503"/>
                    <a:pt x="8382" y="3503"/>
                    <a:pt x="8382" y="3503"/>
                  </a:cubicBezTo>
                  <a:cubicBezTo>
                    <a:pt x="8310" y="4670"/>
                    <a:pt x="8275" y="6422"/>
                    <a:pt x="8239" y="7589"/>
                  </a:cubicBezTo>
                  <a:cubicBezTo>
                    <a:pt x="8239" y="7589"/>
                    <a:pt x="8239" y="7589"/>
                    <a:pt x="8239" y="7589"/>
                  </a:cubicBezTo>
                  <a:cubicBezTo>
                    <a:pt x="8239" y="0"/>
                    <a:pt x="8239" y="0"/>
                    <a:pt x="8239" y="0"/>
                  </a:cubicBezTo>
                  <a:cubicBezTo>
                    <a:pt x="8024" y="0"/>
                    <a:pt x="8024" y="0"/>
                    <a:pt x="8024" y="0"/>
                  </a:cubicBezTo>
                  <a:cubicBezTo>
                    <a:pt x="8024" y="17514"/>
                    <a:pt x="8024" y="17514"/>
                    <a:pt x="8024" y="17514"/>
                  </a:cubicBezTo>
                  <a:lnTo>
                    <a:pt x="8239" y="17514"/>
                  </a:lnTo>
                  <a:close/>
                  <a:moveTo>
                    <a:pt x="7379" y="4086"/>
                  </a:moveTo>
                  <a:cubicBezTo>
                    <a:pt x="7200" y="4086"/>
                    <a:pt x="7200" y="4086"/>
                    <a:pt x="7200" y="4086"/>
                  </a:cubicBezTo>
                  <a:cubicBezTo>
                    <a:pt x="7200" y="17514"/>
                    <a:pt x="7200" y="17514"/>
                    <a:pt x="7200" y="17514"/>
                  </a:cubicBezTo>
                  <a:cubicBezTo>
                    <a:pt x="7379" y="17514"/>
                    <a:pt x="7379" y="17514"/>
                    <a:pt x="7379" y="17514"/>
                  </a:cubicBezTo>
                  <a:cubicBezTo>
                    <a:pt x="7379" y="9924"/>
                    <a:pt x="7379" y="9924"/>
                    <a:pt x="7379" y="9924"/>
                  </a:cubicBezTo>
                  <a:cubicBezTo>
                    <a:pt x="7379" y="7589"/>
                    <a:pt x="7487" y="7005"/>
                    <a:pt x="7558" y="7589"/>
                  </a:cubicBezTo>
                  <a:cubicBezTo>
                    <a:pt x="7558" y="4086"/>
                    <a:pt x="7558" y="4086"/>
                    <a:pt x="7558" y="4086"/>
                  </a:cubicBezTo>
                  <a:cubicBezTo>
                    <a:pt x="7558" y="4086"/>
                    <a:pt x="7522" y="4086"/>
                    <a:pt x="7451" y="4670"/>
                  </a:cubicBezTo>
                  <a:cubicBezTo>
                    <a:pt x="7415" y="4670"/>
                    <a:pt x="7415" y="5254"/>
                    <a:pt x="7379" y="6422"/>
                  </a:cubicBezTo>
                  <a:cubicBezTo>
                    <a:pt x="7379" y="6422"/>
                    <a:pt x="7379" y="6422"/>
                    <a:pt x="7379" y="6422"/>
                  </a:cubicBezTo>
                  <a:lnTo>
                    <a:pt x="7379" y="4086"/>
                  </a:lnTo>
                  <a:close/>
                  <a:moveTo>
                    <a:pt x="6663" y="8757"/>
                  </a:moveTo>
                  <a:cubicBezTo>
                    <a:pt x="6663" y="8173"/>
                    <a:pt x="6663" y="8173"/>
                    <a:pt x="6663" y="8173"/>
                  </a:cubicBezTo>
                  <a:cubicBezTo>
                    <a:pt x="6663" y="7005"/>
                    <a:pt x="6663" y="5838"/>
                    <a:pt x="6734" y="5838"/>
                  </a:cubicBezTo>
                  <a:cubicBezTo>
                    <a:pt x="6842" y="5838"/>
                    <a:pt x="6842" y="6422"/>
                    <a:pt x="6842" y="7589"/>
                  </a:cubicBezTo>
                  <a:cubicBezTo>
                    <a:pt x="6842" y="8757"/>
                    <a:pt x="6842" y="8757"/>
                    <a:pt x="6842" y="8757"/>
                  </a:cubicBezTo>
                  <a:lnTo>
                    <a:pt x="6663" y="8757"/>
                  </a:lnTo>
                  <a:close/>
                  <a:moveTo>
                    <a:pt x="6484" y="12259"/>
                  </a:moveTo>
                  <a:cubicBezTo>
                    <a:pt x="6484" y="15762"/>
                    <a:pt x="6555" y="17514"/>
                    <a:pt x="6770" y="17514"/>
                  </a:cubicBezTo>
                  <a:cubicBezTo>
                    <a:pt x="6949" y="17514"/>
                    <a:pt x="7021" y="15762"/>
                    <a:pt x="7021" y="12843"/>
                  </a:cubicBezTo>
                  <a:cubicBezTo>
                    <a:pt x="6842" y="12843"/>
                    <a:pt x="6842" y="12843"/>
                    <a:pt x="6842" y="12843"/>
                  </a:cubicBezTo>
                  <a:cubicBezTo>
                    <a:pt x="6842" y="14595"/>
                    <a:pt x="6842" y="15178"/>
                    <a:pt x="6770" y="15178"/>
                  </a:cubicBezTo>
                  <a:cubicBezTo>
                    <a:pt x="6699" y="15178"/>
                    <a:pt x="6663" y="15178"/>
                    <a:pt x="6663" y="13427"/>
                  </a:cubicBezTo>
                  <a:cubicBezTo>
                    <a:pt x="6663" y="11092"/>
                    <a:pt x="6663" y="11092"/>
                    <a:pt x="6663" y="11092"/>
                  </a:cubicBezTo>
                  <a:cubicBezTo>
                    <a:pt x="7021" y="11092"/>
                    <a:pt x="7021" y="11092"/>
                    <a:pt x="7021" y="11092"/>
                  </a:cubicBezTo>
                  <a:cubicBezTo>
                    <a:pt x="7021" y="9341"/>
                    <a:pt x="7021" y="9341"/>
                    <a:pt x="7021" y="9341"/>
                  </a:cubicBezTo>
                  <a:cubicBezTo>
                    <a:pt x="7021" y="5838"/>
                    <a:pt x="7021" y="3503"/>
                    <a:pt x="6734" y="3503"/>
                  </a:cubicBezTo>
                  <a:cubicBezTo>
                    <a:pt x="6555" y="3503"/>
                    <a:pt x="6484" y="5254"/>
                    <a:pt x="6484" y="8757"/>
                  </a:cubicBezTo>
                  <a:lnTo>
                    <a:pt x="6484" y="12259"/>
                  </a:lnTo>
                  <a:close/>
                  <a:moveTo>
                    <a:pt x="6125" y="17514"/>
                  </a:moveTo>
                  <a:cubicBezTo>
                    <a:pt x="6304" y="17514"/>
                    <a:pt x="6304" y="17514"/>
                    <a:pt x="6304" y="17514"/>
                  </a:cubicBezTo>
                  <a:cubicBezTo>
                    <a:pt x="6304" y="0"/>
                    <a:pt x="6304" y="0"/>
                    <a:pt x="6304" y="0"/>
                  </a:cubicBezTo>
                  <a:cubicBezTo>
                    <a:pt x="6125" y="0"/>
                    <a:pt x="6125" y="0"/>
                    <a:pt x="6125" y="0"/>
                  </a:cubicBezTo>
                  <a:cubicBezTo>
                    <a:pt x="6125" y="4086"/>
                    <a:pt x="6125" y="4086"/>
                    <a:pt x="6125" y="4086"/>
                  </a:cubicBezTo>
                  <a:cubicBezTo>
                    <a:pt x="6125" y="4670"/>
                    <a:pt x="6125" y="5254"/>
                    <a:pt x="6125" y="5254"/>
                  </a:cubicBezTo>
                  <a:cubicBezTo>
                    <a:pt x="6125" y="5254"/>
                    <a:pt x="6125" y="5254"/>
                    <a:pt x="6125" y="5254"/>
                  </a:cubicBezTo>
                  <a:cubicBezTo>
                    <a:pt x="6090" y="4086"/>
                    <a:pt x="6018" y="3503"/>
                    <a:pt x="5946" y="3503"/>
                  </a:cubicBezTo>
                  <a:cubicBezTo>
                    <a:pt x="5839" y="3503"/>
                    <a:pt x="5767" y="4670"/>
                    <a:pt x="5767" y="8173"/>
                  </a:cubicBezTo>
                  <a:cubicBezTo>
                    <a:pt x="5767" y="13427"/>
                    <a:pt x="5767" y="13427"/>
                    <a:pt x="5767" y="13427"/>
                  </a:cubicBezTo>
                  <a:cubicBezTo>
                    <a:pt x="5767" y="15178"/>
                    <a:pt x="5803" y="17514"/>
                    <a:pt x="5946" y="17514"/>
                  </a:cubicBezTo>
                  <a:cubicBezTo>
                    <a:pt x="6018" y="17514"/>
                    <a:pt x="6090" y="16930"/>
                    <a:pt x="6125" y="15762"/>
                  </a:cubicBezTo>
                  <a:cubicBezTo>
                    <a:pt x="6125" y="15762"/>
                    <a:pt x="6125" y="15762"/>
                    <a:pt x="6125" y="15762"/>
                  </a:cubicBezTo>
                  <a:lnTo>
                    <a:pt x="6125" y="17514"/>
                  </a:lnTo>
                  <a:close/>
                  <a:moveTo>
                    <a:pt x="6125" y="12843"/>
                  </a:moveTo>
                  <a:cubicBezTo>
                    <a:pt x="6125" y="14595"/>
                    <a:pt x="6090" y="15178"/>
                    <a:pt x="6018" y="15178"/>
                  </a:cubicBezTo>
                  <a:cubicBezTo>
                    <a:pt x="5982" y="15178"/>
                    <a:pt x="5946" y="14011"/>
                    <a:pt x="5946" y="12843"/>
                  </a:cubicBezTo>
                  <a:cubicBezTo>
                    <a:pt x="5946" y="8757"/>
                    <a:pt x="5946" y="8757"/>
                    <a:pt x="5946" y="8757"/>
                  </a:cubicBezTo>
                  <a:cubicBezTo>
                    <a:pt x="5946" y="7589"/>
                    <a:pt x="5946" y="5838"/>
                    <a:pt x="6018" y="5838"/>
                  </a:cubicBezTo>
                  <a:cubicBezTo>
                    <a:pt x="6125" y="5838"/>
                    <a:pt x="6125" y="8173"/>
                    <a:pt x="6125" y="8757"/>
                  </a:cubicBezTo>
                  <a:lnTo>
                    <a:pt x="6125" y="12843"/>
                  </a:lnTo>
                  <a:close/>
                  <a:moveTo>
                    <a:pt x="5015" y="17514"/>
                  </a:moveTo>
                  <a:cubicBezTo>
                    <a:pt x="5015" y="13427"/>
                    <a:pt x="5015" y="13427"/>
                    <a:pt x="5015" y="13427"/>
                  </a:cubicBezTo>
                  <a:cubicBezTo>
                    <a:pt x="5087" y="11676"/>
                    <a:pt x="5087" y="11676"/>
                    <a:pt x="5087" y="11676"/>
                  </a:cubicBezTo>
                  <a:cubicBezTo>
                    <a:pt x="5194" y="17514"/>
                    <a:pt x="5194" y="17514"/>
                    <a:pt x="5194" y="17514"/>
                  </a:cubicBezTo>
                  <a:cubicBezTo>
                    <a:pt x="5409" y="17514"/>
                    <a:pt x="5409" y="17514"/>
                    <a:pt x="5409" y="17514"/>
                  </a:cubicBezTo>
                  <a:cubicBezTo>
                    <a:pt x="5194" y="9341"/>
                    <a:pt x="5194" y="9341"/>
                    <a:pt x="5194" y="9341"/>
                  </a:cubicBezTo>
                  <a:cubicBezTo>
                    <a:pt x="5409" y="4086"/>
                    <a:pt x="5409" y="4086"/>
                    <a:pt x="5409" y="4086"/>
                  </a:cubicBezTo>
                  <a:cubicBezTo>
                    <a:pt x="5194" y="4086"/>
                    <a:pt x="5194" y="4086"/>
                    <a:pt x="5194" y="4086"/>
                  </a:cubicBezTo>
                  <a:cubicBezTo>
                    <a:pt x="5015" y="9341"/>
                    <a:pt x="5015" y="9341"/>
                    <a:pt x="5015" y="9341"/>
                  </a:cubicBezTo>
                  <a:cubicBezTo>
                    <a:pt x="5015" y="9341"/>
                    <a:pt x="5015" y="9341"/>
                    <a:pt x="5015" y="9341"/>
                  </a:cubicBezTo>
                  <a:cubicBezTo>
                    <a:pt x="5015" y="8757"/>
                    <a:pt x="5015" y="8173"/>
                    <a:pt x="5015" y="7589"/>
                  </a:cubicBezTo>
                  <a:cubicBezTo>
                    <a:pt x="5015" y="0"/>
                    <a:pt x="5015" y="0"/>
                    <a:pt x="5015" y="0"/>
                  </a:cubicBezTo>
                  <a:cubicBezTo>
                    <a:pt x="4836" y="0"/>
                    <a:pt x="4836" y="0"/>
                    <a:pt x="4836" y="0"/>
                  </a:cubicBezTo>
                  <a:cubicBezTo>
                    <a:pt x="4836" y="17514"/>
                    <a:pt x="4836" y="17514"/>
                    <a:pt x="4836" y="17514"/>
                  </a:cubicBezTo>
                  <a:lnTo>
                    <a:pt x="5015" y="17514"/>
                  </a:lnTo>
                  <a:close/>
                  <a:moveTo>
                    <a:pt x="4549" y="4086"/>
                  </a:moveTo>
                  <a:cubicBezTo>
                    <a:pt x="4370" y="4086"/>
                    <a:pt x="4370" y="4086"/>
                    <a:pt x="4370" y="4086"/>
                  </a:cubicBezTo>
                  <a:cubicBezTo>
                    <a:pt x="4370" y="17514"/>
                    <a:pt x="4370" y="17514"/>
                    <a:pt x="4370" y="17514"/>
                  </a:cubicBezTo>
                  <a:cubicBezTo>
                    <a:pt x="4585" y="17514"/>
                    <a:pt x="4585" y="17514"/>
                    <a:pt x="4585" y="17514"/>
                  </a:cubicBezTo>
                  <a:cubicBezTo>
                    <a:pt x="4585" y="9924"/>
                    <a:pt x="4585" y="9924"/>
                    <a:pt x="4585" y="9924"/>
                  </a:cubicBezTo>
                  <a:cubicBezTo>
                    <a:pt x="4585" y="7589"/>
                    <a:pt x="4657" y="7005"/>
                    <a:pt x="4764" y="7589"/>
                  </a:cubicBezTo>
                  <a:cubicBezTo>
                    <a:pt x="4764" y="4086"/>
                    <a:pt x="4764" y="4086"/>
                    <a:pt x="4764" y="4086"/>
                  </a:cubicBezTo>
                  <a:cubicBezTo>
                    <a:pt x="4728" y="4086"/>
                    <a:pt x="4693" y="4086"/>
                    <a:pt x="4621" y="4670"/>
                  </a:cubicBezTo>
                  <a:cubicBezTo>
                    <a:pt x="4621" y="4670"/>
                    <a:pt x="4585" y="5254"/>
                    <a:pt x="4549" y="6422"/>
                  </a:cubicBezTo>
                  <a:cubicBezTo>
                    <a:pt x="4549" y="6422"/>
                    <a:pt x="4549" y="6422"/>
                    <a:pt x="4549" y="6422"/>
                  </a:cubicBezTo>
                  <a:lnTo>
                    <a:pt x="4549" y="4086"/>
                  </a:lnTo>
                  <a:close/>
                  <a:moveTo>
                    <a:pt x="3833" y="8757"/>
                  </a:moveTo>
                  <a:cubicBezTo>
                    <a:pt x="3833" y="8173"/>
                    <a:pt x="3833" y="8173"/>
                    <a:pt x="3833" y="8173"/>
                  </a:cubicBezTo>
                  <a:cubicBezTo>
                    <a:pt x="3833" y="7005"/>
                    <a:pt x="3833" y="5838"/>
                    <a:pt x="3940" y="5838"/>
                  </a:cubicBezTo>
                  <a:cubicBezTo>
                    <a:pt x="4012" y="5838"/>
                    <a:pt x="4012" y="6422"/>
                    <a:pt x="4048" y="7589"/>
                  </a:cubicBezTo>
                  <a:cubicBezTo>
                    <a:pt x="4048" y="8757"/>
                    <a:pt x="4048" y="8757"/>
                    <a:pt x="4048" y="8757"/>
                  </a:cubicBezTo>
                  <a:lnTo>
                    <a:pt x="3833" y="8757"/>
                  </a:lnTo>
                  <a:close/>
                  <a:moveTo>
                    <a:pt x="3654" y="12259"/>
                  </a:moveTo>
                  <a:cubicBezTo>
                    <a:pt x="3654" y="15762"/>
                    <a:pt x="3725" y="17514"/>
                    <a:pt x="3940" y="17514"/>
                  </a:cubicBezTo>
                  <a:cubicBezTo>
                    <a:pt x="4155" y="17514"/>
                    <a:pt x="4227" y="15762"/>
                    <a:pt x="4227" y="12843"/>
                  </a:cubicBezTo>
                  <a:cubicBezTo>
                    <a:pt x="4012" y="12843"/>
                    <a:pt x="4012" y="12843"/>
                    <a:pt x="4012" y="12843"/>
                  </a:cubicBezTo>
                  <a:cubicBezTo>
                    <a:pt x="4048" y="14595"/>
                    <a:pt x="4012" y="15178"/>
                    <a:pt x="3940" y="15178"/>
                  </a:cubicBezTo>
                  <a:cubicBezTo>
                    <a:pt x="3869" y="15178"/>
                    <a:pt x="3833" y="15178"/>
                    <a:pt x="3833" y="13427"/>
                  </a:cubicBezTo>
                  <a:cubicBezTo>
                    <a:pt x="3833" y="11092"/>
                    <a:pt x="3833" y="11092"/>
                    <a:pt x="3833" y="11092"/>
                  </a:cubicBezTo>
                  <a:cubicBezTo>
                    <a:pt x="4227" y="11092"/>
                    <a:pt x="4227" y="11092"/>
                    <a:pt x="4227" y="11092"/>
                  </a:cubicBezTo>
                  <a:cubicBezTo>
                    <a:pt x="4227" y="9341"/>
                    <a:pt x="4227" y="9341"/>
                    <a:pt x="4227" y="9341"/>
                  </a:cubicBezTo>
                  <a:cubicBezTo>
                    <a:pt x="4227" y="5838"/>
                    <a:pt x="4191" y="3503"/>
                    <a:pt x="3940" y="3503"/>
                  </a:cubicBezTo>
                  <a:cubicBezTo>
                    <a:pt x="3761" y="3503"/>
                    <a:pt x="3654" y="5254"/>
                    <a:pt x="3654" y="8757"/>
                  </a:cubicBezTo>
                  <a:lnTo>
                    <a:pt x="3654" y="12259"/>
                  </a:lnTo>
                  <a:close/>
                  <a:moveTo>
                    <a:pt x="3188" y="4086"/>
                  </a:moveTo>
                  <a:cubicBezTo>
                    <a:pt x="3009" y="4086"/>
                    <a:pt x="3009" y="4086"/>
                    <a:pt x="3009" y="4086"/>
                  </a:cubicBezTo>
                  <a:cubicBezTo>
                    <a:pt x="2937" y="12259"/>
                    <a:pt x="2937" y="12259"/>
                    <a:pt x="2937" y="12259"/>
                  </a:cubicBezTo>
                  <a:cubicBezTo>
                    <a:pt x="2937" y="13427"/>
                    <a:pt x="2937" y="14011"/>
                    <a:pt x="2937" y="15178"/>
                  </a:cubicBezTo>
                  <a:cubicBezTo>
                    <a:pt x="2937" y="15178"/>
                    <a:pt x="2937" y="15178"/>
                    <a:pt x="2937" y="15178"/>
                  </a:cubicBezTo>
                  <a:cubicBezTo>
                    <a:pt x="2937" y="14595"/>
                    <a:pt x="2901" y="12259"/>
                    <a:pt x="2901" y="12259"/>
                  </a:cubicBezTo>
                  <a:cubicBezTo>
                    <a:pt x="2830" y="4086"/>
                    <a:pt x="2830" y="4086"/>
                    <a:pt x="2830" y="4086"/>
                  </a:cubicBezTo>
                  <a:cubicBezTo>
                    <a:pt x="2651" y="4086"/>
                    <a:pt x="2651" y="4086"/>
                    <a:pt x="2651" y="4086"/>
                  </a:cubicBezTo>
                  <a:cubicBezTo>
                    <a:pt x="2794" y="17514"/>
                    <a:pt x="2794" y="17514"/>
                    <a:pt x="2794" y="17514"/>
                  </a:cubicBezTo>
                  <a:cubicBezTo>
                    <a:pt x="3009" y="17514"/>
                    <a:pt x="3009" y="17514"/>
                    <a:pt x="3009" y="17514"/>
                  </a:cubicBezTo>
                  <a:cubicBezTo>
                    <a:pt x="3081" y="11676"/>
                    <a:pt x="3081" y="11676"/>
                    <a:pt x="3081" y="11676"/>
                  </a:cubicBezTo>
                  <a:cubicBezTo>
                    <a:pt x="3081" y="10508"/>
                    <a:pt x="3081" y="9924"/>
                    <a:pt x="3081" y="8757"/>
                  </a:cubicBezTo>
                  <a:cubicBezTo>
                    <a:pt x="3081" y="8757"/>
                    <a:pt x="3081" y="8757"/>
                    <a:pt x="3081" y="8757"/>
                  </a:cubicBezTo>
                  <a:cubicBezTo>
                    <a:pt x="3116" y="9924"/>
                    <a:pt x="3116" y="11092"/>
                    <a:pt x="3116" y="11676"/>
                  </a:cubicBezTo>
                  <a:cubicBezTo>
                    <a:pt x="3188" y="17514"/>
                    <a:pt x="3188" y="17514"/>
                    <a:pt x="3188" y="17514"/>
                  </a:cubicBezTo>
                  <a:cubicBezTo>
                    <a:pt x="3403" y="17514"/>
                    <a:pt x="3403" y="17514"/>
                    <a:pt x="3403" y="17514"/>
                  </a:cubicBezTo>
                  <a:cubicBezTo>
                    <a:pt x="3546" y="4086"/>
                    <a:pt x="3546" y="4086"/>
                    <a:pt x="3546" y="4086"/>
                  </a:cubicBezTo>
                  <a:cubicBezTo>
                    <a:pt x="3367" y="4086"/>
                    <a:pt x="3367" y="4086"/>
                    <a:pt x="3367" y="4086"/>
                  </a:cubicBezTo>
                  <a:cubicBezTo>
                    <a:pt x="3296" y="12259"/>
                    <a:pt x="3296" y="12259"/>
                    <a:pt x="3296" y="12259"/>
                  </a:cubicBezTo>
                  <a:cubicBezTo>
                    <a:pt x="3296" y="12259"/>
                    <a:pt x="3296" y="14595"/>
                    <a:pt x="3296" y="15178"/>
                  </a:cubicBezTo>
                  <a:cubicBezTo>
                    <a:pt x="3296" y="15178"/>
                    <a:pt x="3296" y="15178"/>
                    <a:pt x="3296" y="15178"/>
                  </a:cubicBezTo>
                  <a:cubicBezTo>
                    <a:pt x="3296" y="14011"/>
                    <a:pt x="3260" y="12843"/>
                    <a:pt x="3260" y="12259"/>
                  </a:cubicBezTo>
                  <a:lnTo>
                    <a:pt x="3188" y="4086"/>
                  </a:lnTo>
                  <a:close/>
                  <a:moveTo>
                    <a:pt x="2042" y="12843"/>
                  </a:moveTo>
                  <a:cubicBezTo>
                    <a:pt x="2006" y="16930"/>
                    <a:pt x="2185" y="17514"/>
                    <a:pt x="2293" y="17514"/>
                  </a:cubicBezTo>
                  <a:cubicBezTo>
                    <a:pt x="2543" y="17514"/>
                    <a:pt x="2579" y="15178"/>
                    <a:pt x="2579" y="12843"/>
                  </a:cubicBezTo>
                  <a:cubicBezTo>
                    <a:pt x="2579" y="12259"/>
                    <a:pt x="2507" y="11092"/>
                    <a:pt x="2436" y="10508"/>
                  </a:cubicBezTo>
                  <a:cubicBezTo>
                    <a:pt x="2293" y="8757"/>
                    <a:pt x="2293" y="8757"/>
                    <a:pt x="2293" y="8757"/>
                  </a:cubicBezTo>
                  <a:cubicBezTo>
                    <a:pt x="2257" y="8173"/>
                    <a:pt x="2221" y="8173"/>
                    <a:pt x="2221" y="7005"/>
                  </a:cubicBezTo>
                  <a:cubicBezTo>
                    <a:pt x="2221" y="6422"/>
                    <a:pt x="2257" y="5838"/>
                    <a:pt x="2293" y="5838"/>
                  </a:cubicBezTo>
                  <a:cubicBezTo>
                    <a:pt x="2364" y="5838"/>
                    <a:pt x="2400" y="6422"/>
                    <a:pt x="2400" y="8173"/>
                  </a:cubicBezTo>
                  <a:cubicBezTo>
                    <a:pt x="2579" y="8173"/>
                    <a:pt x="2579" y="8173"/>
                    <a:pt x="2579" y="8173"/>
                  </a:cubicBezTo>
                  <a:cubicBezTo>
                    <a:pt x="2579" y="5254"/>
                    <a:pt x="2507" y="3503"/>
                    <a:pt x="2328" y="3503"/>
                  </a:cubicBezTo>
                  <a:cubicBezTo>
                    <a:pt x="2149" y="3503"/>
                    <a:pt x="2042" y="4670"/>
                    <a:pt x="2042" y="7005"/>
                  </a:cubicBezTo>
                  <a:cubicBezTo>
                    <a:pt x="2042" y="8757"/>
                    <a:pt x="2078" y="9924"/>
                    <a:pt x="2185" y="11092"/>
                  </a:cubicBezTo>
                  <a:cubicBezTo>
                    <a:pt x="2293" y="12259"/>
                    <a:pt x="2293" y="12259"/>
                    <a:pt x="2293" y="12259"/>
                  </a:cubicBezTo>
                  <a:cubicBezTo>
                    <a:pt x="2328" y="12843"/>
                    <a:pt x="2364" y="12843"/>
                    <a:pt x="2364" y="14011"/>
                  </a:cubicBezTo>
                  <a:cubicBezTo>
                    <a:pt x="2400" y="14595"/>
                    <a:pt x="2364" y="15178"/>
                    <a:pt x="2293" y="15178"/>
                  </a:cubicBezTo>
                  <a:cubicBezTo>
                    <a:pt x="2257" y="15178"/>
                    <a:pt x="2185" y="15178"/>
                    <a:pt x="2221" y="12843"/>
                  </a:cubicBezTo>
                  <a:lnTo>
                    <a:pt x="2042" y="12843"/>
                  </a:lnTo>
                  <a:close/>
                  <a:moveTo>
                    <a:pt x="1684" y="6422"/>
                  </a:moveTo>
                  <a:cubicBezTo>
                    <a:pt x="1684" y="17514"/>
                    <a:pt x="1684" y="17514"/>
                    <a:pt x="1684" y="17514"/>
                  </a:cubicBezTo>
                  <a:cubicBezTo>
                    <a:pt x="1863" y="17514"/>
                    <a:pt x="1863" y="17514"/>
                    <a:pt x="1863" y="17514"/>
                  </a:cubicBezTo>
                  <a:cubicBezTo>
                    <a:pt x="1863" y="6422"/>
                    <a:pt x="1863" y="6422"/>
                    <a:pt x="1863" y="6422"/>
                  </a:cubicBezTo>
                  <a:cubicBezTo>
                    <a:pt x="1970" y="6422"/>
                    <a:pt x="1970" y="6422"/>
                    <a:pt x="1970" y="6422"/>
                  </a:cubicBezTo>
                  <a:cubicBezTo>
                    <a:pt x="1970" y="4086"/>
                    <a:pt x="1970" y="4086"/>
                    <a:pt x="1970" y="4086"/>
                  </a:cubicBezTo>
                  <a:cubicBezTo>
                    <a:pt x="1863" y="4086"/>
                    <a:pt x="1863" y="4086"/>
                    <a:pt x="1863" y="4086"/>
                  </a:cubicBezTo>
                  <a:cubicBezTo>
                    <a:pt x="1863" y="2335"/>
                    <a:pt x="1863" y="2335"/>
                    <a:pt x="1863" y="2335"/>
                  </a:cubicBezTo>
                  <a:cubicBezTo>
                    <a:pt x="1863" y="2335"/>
                    <a:pt x="1899" y="2335"/>
                    <a:pt x="1934" y="2335"/>
                  </a:cubicBezTo>
                  <a:cubicBezTo>
                    <a:pt x="1934" y="2335"/>
                    <a:pt x="1934" y="2335"/>
                    <a:pt x="1970" y="2335"/>
                  </a:cubicBezTo>
                  <a:cubicBezTo>
                    <a:pt x="1970" y="0"/>
                    <a:pt x="1970" y="0"/>
                    <a:pt x="1970" y="0"/>
                  </a:cubicBezTo>
                  <a:cubicBezTo>
                    <a:pt x="1899" y="0"/>
                    <a:pt x="1899" y="0"/>
                    <a:pt x="1899" y="0"/>
                  </a:cubicBezTo>
                  <a:cubicBezTo>
                    <a:pt x="1755" y="0"/>
                    <a:pt x="1684" y="584"/>
                    <a:pt x="1684" y="2919"/>
                  </a:cubicBezTo>
                  <a:cubicBezTo>
                    <a:pt x="1684" y="4086"/>
                    <a:pt x="1684" y="4086"/>
                    <a:pt x="1684" y="4086"/>
                  </a:cubicBezTo>
                  <a:cubicBezTo>
                    <a:pt x="1612" y="4086"/>
                    <a:pt x="1612" y="4086"/>
                    <a:pt x="1612" y="4086"/>
                  </a:cubicBezTo>
                  <a:cubicBezTo>
                    <a:pt x="1612" y="6422"/>
                    <a:pt x="1612" y="6422"/>
                    <a:pt x="1612" y="6422"/>
                  </a:cubicBezTo>
                  <a:lnTo>
                    <a:pt x="1684" y="6422"/>
                  </a:lnTo>
                  <a:close/>
                  <a:moveTo>
                    <a:pt x="1469" y="0"/>
                  </a:moveTo>
                  <a:cubicBezTo>
                    <a:pt x="1290" y="0"/>
                    <a:pt x="1290" y="0"/>
                    <a:pt x="1290" y="0"/>
                  </a:cubicBezTo>
                  <a:cubicBezTo>
                    <a:pt x="1290" y="17514"/>
                    <a:pt x="1290" y="17514"/>
                    <a:pt x="1290" y="17514"/>
                  </a:cubicBezTo>
                  <a:cubicBezTo>
                    <a:pt x="1469" y="17514"/>
                    <a:pt x="1469" y="17514"/>
                    <a:pt x="1469" y="17514"/>
                  </a:cubicBezTo>
                  <a:lnTo>
                    <a:pt x="1469" y="0"/>
                  </a:lnTo>
                  <a:close/>
                  <a:moveTo>
                    <a:pt x="1075" y="0"/>
                  </a:moveTo>
                  <a:cubicBezTo>
                    <a:pt x="896" y="0"/>
                    <a:pt x="896" y="0"/>
                    <a:pt x="896" y="0"/>
                  </a:cubicBezTo>
                  <a:cubicBezTo>
                    <a:pt x="896" y="2335"/>
                    <a:pt x="896" y="2335"/>
                    <a:pt x="896" y="2335"/>
                  </a:cubicBezTo>
                  <a:cubicBezTo>
                    <a:pt x="1075" y="2335"/>
                    <a:pt x="1075" y="2335"/>
                    <a:pt x="1075" y="2335"/>
                  </a:cubicBezTo>
                  <a:lnTo>
                    <a:pt x="1075" y="0"/>
                  </a:lnTo>
                  <a:close/>
                  <a:moveTo>
                    <a:pt x="1075" y="4086"/>
                  </a:moveTo>
                  <a:cubicBezTo>
                    <a:pt x="896" y="4086"/>
                    <a:pt x="896" y="4086"/>
                    <a:pt x="896" y="4086"/>
                  </a:cubicBezTo>
                  <a:cubicBezTo>
                    <a:pt x="896" y="17514"/>
                    <a:pt x="896" y="17514"/>
                    <a:pt x="896" y="17514"/>
                  </a:cubicBezTo>
                  <a:cubicBezTo>
                    <a:pt x="1075" y="17514"/>
                    <a:pt x="1075" y="17514"/>
                    <a:pt x="1075" y="17514"/>
                  </a:cubicBezTo>
                  <a:lnTo>
                    <a:pt x="1075" y="4086"/>
                  </a:lnTo>
                  <a:close/>
                  <a:moveTo>
                    <a:pt x="215" y="17514"/>
                  </a:moveTo>
                  <a:cubicBezTo>
                    <a:pt x="215" y="9341"/>
                    <a:pt x="215" y="9341"/>
                    <a:pt x="215" y="9341"/>
                  </a:cubicBezTo>
                  <a:cubicBezTo>
                    <a:pt x="501" y="9341"/>
                    <a:pt x="501" y="9341"/>
                    <a:pt x="501" y="9341"/>
                  </a:cubicBezTo>
                  <a:cubicBezTo>
                    <a:pt x="501" y="17514"/>
                    <a:pt x="501" y="17514"/>
                    <a:pt x="501" y="17514"/>
                  </a:cubicBezTo>
                  <a:cubicBezTo>
                    <a:pt x="681" y="17514"/>
                    <a:pt x="681" y="17514"/>
                    <a:pt x="681" y="17514"/>
                  </a:cubicBezTo>
                  <a:cubicBezTo>
                    <a:pt x="681" y="0"/>
                    <a:pt x="681" y="0"/>
                    <a:pt x="681" y="0"/>
                  </a:cubicBezTo>
                  <a:cubicBezTo>
                    <a:pt x="501" y="0"/>
                    <a:pt x="501" y="0"/>
                    <a:pt x="501" y="0"/>
                  </a:cubicBezTo>
                  <a:cubicBezTo>
                    <a:pt x="501" y="6422"/>
                    <a:pt x="501" y="6422"/>
                    <a:pt x="501" y="6422"/>
                  </a:cubicBezTo>
                  <a:cubicBezTo>
                    <a:pt x="215" y="6422"/>
                    <a:pt x="215" y="6422"/>
                    <a:pt x="215" y="6422"/>
                  </a:cubicBezTo>
                  <a:cubicBezTo>
                    <a:pt x="215" y="0"/>
                    <a:pt x="215" y="0"/>
                    <a:pt x="2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7514"/>
                    <a:pt x="0" y="17514"/>
                    <a:pt x="0" y="17514"/>
                  </a:cubicBezTo>
                  <a:lnTo>
                    <a:pt x="215" y="17514"/>
                  </a:lnTo>
                  <a:close/>
                </a:path>
              </a:pathLst>
            </a:custGeom>
            <a:solidFill>
              <a:srgbClr val="393A39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 sz="601" dirty="0">
                <a:latin typeface="Abadi" panose="020B0604020104020204" pitchFamily="34" charset="0"/>
              </a:endParaRPr>
            </a:p>
          </p:txBody>
        </p:sp>
        <p:sp>
          <p:nvSpPr>
            <p:cNvPr id="5" name="Freeform 7"/>
            <p:cNvSpPr/>
            <p:nvPr/>
          </p:nvSpPr>
          <p:spPr>
            <a:xfrm>
              <a:off x="986488" y="229342"/>
              <a:ext cx="2401196" cy="3393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2" h="21600" extrusionOk="0">
                  <a:moveTo>
                    <a:pt x="20806" y="4483"/>
                  </a:moveTo>
                  <a:cubicBezTo>
                    <a:pt x="20353" y="4483"/>
                    <a:pt x="20353" y="4483"/>
                    <a:pt x="20353" y="4483"/>
                  </a:cubicBezTo>
                  <a:cubicBezTo>
                    <a:pt x="20353" y="17117"/>
                    <a:pt x="20353" y="17117"/>
                    <a:pt x="20353" y="17117"/>
                  </a:cubicBezTo>
                  <a:cubicBezTo>
                    <a:pt x="20806" y="17117"/>
                    <a:pt x="20806" y="17117"/>
                    <a:pt x="20806" y="17117"/>
                  </a:cubicBezTo>
                  <a:cubicBezTo>
                    <a:pt x="20806" y="8966"/>
                    <a:pt x="20806" y="8966"/>
                    <a:pt x="20806" y="8966"/>
                  </a:cubicBezTo>
                  <a:cubicBezTo>
                    <a:pt x="20750" y="7336"/>
                    <a:pt x="20806" y="6521"/>
                    <a:pt x="20976" y="6521"/>
                  </a:cubicBezTo>
                  <a:cubicBezTo>
                    <a:pt x="21146" y="6521"/>
                    <a:pt x="21146" y="7336"/>
                    <a:pt x="21146" y="8558"/>
                  </a:cubicBezTo>
                  <a:cubicBezTo>
                    <a:pt x="21146" y="17117"/>
                    <a:pt x="21146" y="17117"/>
                    <a:pt x="21146" y="17117"/>
                  </a:cubicBezTo>
                  <a:cubicBezTo>
                    <a:pt x="21543" y="17117"/>
                    <a:pt x="21543" y="17117"/>
                    <a:pt x="21543" y="17117"/>
                  </a:cubicBezTo>
                  <a:cubicBezTo>
                    <a:pt x="21543" y="7336"/>
                    <a:pt x="21543" y="7336"/>
                    <a:pt x="21543" y="7336"/>
                  </a:cubicBezTo>
                  <a:cubicBezTo>
                    <a:pt x="21600" y="4891"/>
                    <a:pt x="21373" y="4075"/>
                    <a:pt x="21146" y="4075"/>
                  </a:cubicBezTo>
                  <a:cubicBezTo>
                    <a:pt x="21090" y="4075"/>
                    <a:pt x="20863" y="4075"/>
                    <a:pt x="20806" y="5706"/>
                  </a:cubicBezTo>
                  <a:cubicBezTo>
                    <a:pt x="20806" y="5706"/>
                    <a:pt x="20806" y="5706"/>
                    <a:pt x="20806" y="5706"/>
                  </a:cubicBezTo>
                  <a:lnTo>
                    <a:pt x="20806" y="4483"/>
                  </a:lnTo>
                  <a:close/>
                  <a:moveTo>
                    <a:pt x="19389" y="17525"/>
                  </a:moveTo>
                  <a:cubicBezTo>
                    <a:pt x="19899" y="17525"/>
                    <a:pt x="20013" y="15894"/>
                    <a:pt x="20013" y="11411"/>
                  </a:cubicBezTo>
                  <a:cubicBezTo>
                    <a:pt x="20013" y="6928"/>
                    <a:pt x="20013" y="4075"/>
                    <a:pt x="19389" y="4075"/>
                  </a:cubicBezTo>
                  <a:cubicBezTo>
                    <a:pt x="18765" y="4075"/>
                    <a:pt x="18765" y="6928"/>
                    <a:pt x="18765" y="11411"/>
                  </a:cubicBezTo>
                  <a:cubicBezTo>
                    <a:pt x="18765" y="15894"/>
                    <a:pt x="18822" y="17525"/>
                    <a:pt x="19389" y="17525"/>
                  </a:cubicBezTo>
                  <a:moveTo>
                    <a:pt x="19162" y="8558"/>
                  </a:moveTo>
                  <a:cubicBezTo>
                    <a:pt x="19162" y="7336"/>
                    <a:pt x="19162" y="6113"/>
                    <a:pt x="19389" y="6113"/>
                  </a:cubicBezTo>
                  <a:cubicBezTo>
                    <a:pt x="19616" y="6113"/>
                    <a:pt x="19616" y="7336"/>
                    <a:pt x="19616" y="8558"/>
                  </a:cubicBezTo>
                  <a:cubicBezTo>
                    <a:pt x="19616" y="13042"/>
                    <a:pt x="19616" y="13042"/>
                    <a:pt x="19616" y="13042"/>
                  </a:cubicBezTo>
                  <a:cubicBezTo>
                    <a:pt x="19616" y="14672"/>
                    <a:pt x="19559" y="15487"/>
                    <a:pt x="19389" y="15487"/>
                  </a:cubicBezTo>
                  <a:cubicBezTo>
                    <a:pt x="19162" y="15487"/>
                    <a:pt x="19162" y="14672"/>
                    <a:pt x="19162" y="13042"/>
                  </a:cubicBezTo>
                  <a:lnTo>
                    <a:pt x="19162" y="8558"/>
                  </a:lnTo>
                  <a:close/>
                  <a:moveTo>
                    <a:pt x="18369" y="0"/>
                  </a:moveTo>
                  <a:cubicBezTo>
                    <a:pt x="17915" y="0"/>
                    <a:pt x="17915" y="0"/>
                    <a:pt x="17915" y="0"/>
                  </a:cubicBezTo>
                  <a:cubicBezTo>
                    <a:pt x="17915" y="2853"/>
                    <a:pt x="17915" y="2853"/>
                    <a:pt x="17915" y="2853"/>
                  </a:cubicBezTo>
                  <a:cubicBezTo>
                    <a:pt x="18369" y="2853"/>
                    <a:pt x="18369" y="2853"/>
                    <a:pt x="18369" y="2853"/>
                  </a:cubicBezTo>
                  <a:lnTo>
                    <a:pt x="18369" y="0"/>
                  </a:lnTo>
                  <a:close/>
                  <a:moveTo>
                    <a:pt x="18369" y="4483"/>
                  </a:moveTo>
                  <a:cubicBezTo>
                    <a:pt x="17915" y="4483"/>
                    <a:pt x="17915" y="4483"/>
                    <a:pt x="17915" y="4483"/>
                  </a:cubicBezTo>
                  <a:cubicBezTo>
                    <a:pt x="17915" y="17117"/>
                    <a:pt x="17915" y="17117"/>
                    <a:pt x="17915" y="17117"/>
                  </a:cubicBezTo>
                  <a:cubicBezTo>
                    <a:pt x="18369" y="17117"/>
                    <a:pt x="18369" y="17117"/>
                    <a:pt x="18369" y="17117"/>
                  </a:cubicBezTo>
                  <a:lnTo>
                    <a:pt x="18369" y="4483"/>
                  </a:lnTo>
                  <a:close/>
                  <a:moveTo>
                    <a:pt x="17631" y="15079"/>
                  </a:moveTo>
                  <a:cubicBezTo>
                    <a:pt x="17575" y="15079"/>
                    <a:pt x="17461" y="15079"/>
                    <a:pt x="17461" y="14672"/>
                  </a:cubicBezTo>
                  <a:cubicBezTo>
                    <a:pt x="17461" y="6521"/>
                    <a:pt x="17461" y="6521"/>
                    <a:pt x="17461" y="6521"/>
                  </a:cubicBezTo>
                  <a:cubicBezTo>
                    <a:pt x="17631" y="6521"/>
                    <a:pt x="17631" y="6521"/>
                    <a:pt x="17631" y="6521"/>
                  </a:cubicBezTo>
                  <a:cubicBezTo>
                    <a:pt x="17631" y="4483"/>
                    <a:pt x="17631" y="4483"/>
                    <a:pt x="17631" y="4483"/>
                  </a:cubicBezTo>
                  <a:cubicBezTo>
                    <a:pt x="17461" y="4483"/>
                    <a:pt x="17461" y="4483"/>
                    <a:pt x="17461" y="4483"/>
                  </a:cubicBezTo>
                  <a:cubicBezTo>
                    <a:pt x="17461" y="815"/>
                    <a:pt x="17461" y="815"/>
                    <a:pt x="17461" y="815"/>
                  </a:cubicBezTo>
                  <a:cubicBezTo>
                    <a:pt x="17008" y="815"/>
                    <a:pt x="17008" y="815"/>
                    <a:pt x="17008" y="815"/>
                  </a:cubicBezTo>
                  <a:cubicBezTo>
                    <a:pt x="17008" y="4483"/>
                    <a:pt x="17008" y="4483"/>
                    <a:pt x="17008" y="4483"/>
                  </a:cubicBezTo>
                  <a:cubicBezTo>
                    <a:pt x="16838" y="4483"/>
                    <a:pt x="16838" y="4483"/>
                    <a:pt x="16838" y="4483"/>
                  </a:cubicBezTo>
                  <a:cubicBezTo>
                    <a:pt x="16838" y="6521"/>
                    <a:pt x="16838" y="6521"/>
                    <a:pt x="16838" y="6521"/>
                  </a:cubicBezTo>
                  <a:cubicBezTo>
                    <a:pt x="17008" y="6521"/>
                    <a:pt x="17008" y="6521"/>
                    <a:pt x="17008" y="6521"/>
                  </a:cubicBezTo>
                  <a:cubicBezTo>
                    <a:pt x="17008" y="15079"/>
                    <a:pt x="17008" y="15079"/>
                    <a:pt x="17008" y="15079"/>
                  </a:cubicBezTo>
                  <a:cubicBezTo>
                    <a:pt x="17008" y="17525"/>
                    <a:pt x="17348" y="17525"/>
                    <a:pt x="17631" y="17117"/>
                  </a:cubicBezTo>
                  <a:lnTo>
                    <a:pt x="17631" y="15079"/>
                  </a:lnTo>
                  <a:close/>
                  <a:moveTo>
                    <a:pt x="15874" y="17117"/>
                  </a:moveTo>
                  <a:cubicBezTo>
                    <a:pt x="15874" y="13449"/>
                    <a:pt x="15874" y="13449"/>
                    <a:pt x="15874" y="13449"/>
                  </a:cubicBezTo>
                  <a:cubicBezTo>
                    <a:pt x="15987" y="11819"/>
                    <a:pt x="15987" y="11819"/>
                    <a:pt x="15987" y="11819"/>
                  </a:cubicBezTo>
                  <a:cubicBezTo>
                    <a:pt x="16271" y="17117"/>
                    <a:pt x="16271" y="17117"/>
                    <a:pt x="16271" y="17117"/>
                  </a:cubicBezTo>
                  <a:cubicBezTo>
                    <a:pt x="16724" y="17117"/>
                    <a:pt x="16724" y="17117"/>
                    <a:pt x="16724" y="17117"/>
                  </a:cubicBezTo>
                  <a:cubicBezTo>
                    <a:pt x="16271" y="9374"/>
                    <a:pt x="16271" y="9374"/>
                    <a:pt x="16271" y="9374"/>
                  </a:cubicBezTo>
                  <a:cubicBezTo>
                    <a:pt x="16724" y="4483"/>
                    <a:pt x="16724" y="4483"/>
                    <a:pt x="16724" y="4483"/>
                  </a:cubicBezTo>
                  <a:cubicBezTo>
                    <a:pt x="16271" y="4483"/>
                    <a:pt x="16271" y="4483"/>
                    <a:pt x="16271" y="4483"/>
                  </a:cubicBezTo>
                  <a:cubicBezTo>
                    <a:pt x="15874" y="9374"/>
                    <a:pt x="15874" y="9374"/>
                    <a:pt x="15874" y="9374"/>
                  </a:cubicBezTo>
                  <a:cubicBezTo>
                    <a:pt x="15874" y="9374"/>
                    <a:pt x="15874" y="9374"/>
                    <a:pt x="15874" y="9374"/>
                  </a:cubicBezTo>
                  <a:cubicBezTo>
                    <a:pt x="15874" y="8966"/>
                    <a:pt x="15874" y="8558"/>
                    <a:pt x="15874" y="7743"/>
                  </a:cubicBezTo>
                  <a:cubicBezTo>
                    <a:pt x="15874" y="0"/>
                    <a:pt x="15874" y="0"/>
                    <a:pt x="15874" y="0"/>
                  </a:cubicBezTo>
                  <a:cubicBezTo>
                    <a:pt x="15477" y="0"/>
                    <a:pt x="15477" y="0"/>
                    <a:pt x="15477" y="0"/>
                  </a:cubicBezTo>
                  <a:cubicBezTo>
                    <a:pt x="15477" y="17117"/>
                    <a:pt x="15477" y="17117"/>
                    <a:pt x="15477" y="17117"/>
                  </a:cubicBezTo>
                  <a:lnTo>
                    <a:pt x="15874" y="17117"/>
                  </a:lnTo>
                  <a:close/>
                  <a:moveTo>
                    <a:pt x="14683" y="11819"/>
                  </a:moveTo>
                  <a:cubicBezTo>
                    <a:pt x="14683" y="13042"/>
                    <a:pt x="14740" y="15487"/>
                    <a:pt x="14457" y="15487"/>
                  </a:cubicBezTo>
                  <a:cubicBezTo>
                    <a:pt x="14343" y="15487"/>
                    <a:pt x="14287" y="14672"/>
                    <a:pt x="14287" y="13449"/>
                  </a:cubicBezTo>
                  <a:cubicBezTo>
                    <a:pt x="14287" y="13042"/>
                    <a:pt x="14287" y="12634"/>
                    <a:pt x="14343" y="12226"/>
                  </a:cubicBezTo>
                  <a:cubicBezTo>
                    <a:pt x="14457" y="11411"/>
                    <a:pt x="14570" y="11004"/>
                    <a:pt x="14683" y="10596"/>
                  </a:cubicBezTo>
                  <a:lnTo>
                    <a:pt x="14683" y="11819"/>
                  </a:lnTo>
                  <a:close/>
                  <a:moveTo>
                    <a:pt x="15137" y="17117"/>
                  </a:moveTo>
                  <a:cubicBezTo>
                    <a:pt x="15080" y="16709"/>
                    <a:pt x="15080" y="15894"/>
                    <a:pt x="15080" y="15487"/>
                  </a:cubicBezTo>
                  <a:cubicBezTo>
                    <a:pt x="15080" y="7743"/>
                    <a:pt x="15080" y="7743"/>
                    <a:pt x="15080" y="7743"/>
                  </a:cubicBezTo>
                  <a:cubicBezTo>
                    <a:pt x="15080" y="6113"/>
                    <a:pt x="15080" y="4075"/>
                    <a:pt x="14513" y="4075"/>
                  </a:cubicBezTo>
                  <a:cubicBezTo>
                    <a:pt x="14003" y="4075"/>
                    <a:pt x="13890" y="5706"/>
                    <a:pt x="13890" y="8151"/>
                  </a:cubicBezTo>
                  <a:cubicBezTo>
                    <a:pt x="14287" y="8151"/>
                    <a:pt x="14287" y="8151"/>
                    <a:pt x="14287" y="8151"/>
                  </a:cubicBezTo>
                  <a:cubicBezTo>
                    <a:pt x="14287" y="6928"/>
                    <a:pt x="14287" y="6113"/>
                    <a:pt x="14457" y="6113"/>
                  </a:cubicBezTo>
                  <a:cubicBezTo>
                    <a:pt x="14570" y="6113"/>
                    <a:pt x="14683" y="6521"/>
                    <a:pt x="14683" y="6928"/>
                  </a:cubicBezTo>
                  <a:cubicBezTo>
                    <a:pt x="14740" y="8151"/>
                    <a:pt x="14627" y="8558"/>
                    <a:pt x="14457" y="8966"/>
                  </a:cubicBezTo>
                  <a:cubicBezTo>
                    <a:pt x="14173" y="10189"/>
                    <a:pt x="13890" y="10596"/>
                    <a:pt x="13890" y="13857"/>
                  </a:cubicBezTo>
                  <a:cubicBezTo>
                    <a:pt x="13890" y="16302"/>
                    <a:pt x="14003" y="17525"/>
                    <a:pt x="14343" y="17525"/>
                  </a:cubicBezTo>
                  <a:cubicBezTo>
                    <a:pt x="14457" y="17525"/>
                    <a:pt x="14627" y="17117"/>
                    <a:pt x="14683" y="15894"/>
                  </a:cubicBezTo>
                  <a:cubicBezTo>
                    <a:pt x="14683" y="15894"/>
                    <a:pt x="14683" y="15894"/>
                    <a:pt x="14683" y="15894"/>
                  </a:cubicBezTo>
                  <a:cubicBezTo>
                    <a:pt x="14683" y="16302"/>
                    <a:pt x="14683" y="16709"/>
                    <a:pt x="14740" y="17117"/>
                  </a:cubicBezTo>
                  <a:lnTo>
                    <a:pt x="15137" y="17117"/>
                  </a:lnTo>
                  <a:close/>
                  <a:moveTo>
                    <a:pt x="12416" y="13042"/>
                  </a:moveTo>
                  <a:cubicBezTo>
                    <a:pt x="12359" y="16709"/>
                    <a:pt x="12756" y="17525"/>
                    <a:pt x="12983" y="17525"/>
                  </a:cubicBezTo>
                  <a:cubicBezTo>
                    <a:pt x="13550" y="17525"/>
                    <a:pt x="13663" y="15079"/>
                    <a:pt x="13606" y="13042"/>
                  </a:cubicBezTo>
                  <a:cubicBezTo>
                    <a:pt x="13606" y="12226"/>
                    <a:pt x="13436" y="11004"/>
                    <a:pt x="13323" y="10596"/>
                  </a:cubicBezTo>
                  <a:cubicBezTo>
                    <a:pt x="12983" y="8966"/>
                    <a:pt x="12983" y="8966"/>
                    <a:pt x="12983" y="8966"/>
                  </a:cubicBezTo>
                  <a:cubicBezTo>
                    <a:pt x="12926" y="8558"/>
                    <a:pt x="12813" y="8151"/>
                    <a:pt x="12813" y="7336"/>
                  </a:cubicBezTo>
                  <a:cubicBezTo>
                    <a:pt x="12813" y="6521"/>
                    <a:pt x="12926" y="6113"/>
                    <a:pt x="12983" y="6113"/>
                  </a:cubicBezTo>
                  <a:cubicBezTo>
                    <a:pt x="13153" y="6113"/>
                    <a:pt x="13209" y="6928"/>
                    <a:pt x="13209" y="8151"/>
                  </a:cubicBezTo>
                  <a:cubicBezTo>
                    <a:pt x="13606" y="8151"/>
                    <a:pt x="13606" y="8151"/>
                    <a:pt x="13606" y="8151"/>
                  </a:cubicBezTo>
                  <a:cubicBezTo>
                    <a:pt x="13606" y="5706"/>
                    <a:pt x="13436" y="4075"/>
                    <a:pt x="13039" y="4075"/>
                  </a:cubicBezTo>
                  <a:cubicBezTo>
                    <a:pt x="12643" y="4075"/>
                    <a:pt x="12416" y="5298"/>
                    <a:pt x="12416" y="7336"/>
                  </a:cubicBezTo>
                  <a:cubicBezTo>
                    <a:pt x="12416" y="8966"/>
                    <a:pt x="12529" y="10189"/>
                    <a:pt x="12756" y="11004"/>
                  </a:cubicBezTo>
                  <a:cubicBezTo>
                    <a:pt x="12983" y="12226"/>
                    <a:pt x="12983" y="12226"/>
                    <a:pt x="12983" y="12226"/>
                  </a:cubicBezTo>
                  <a:cubicBezTo>
                    <a:pt x="13039" y="12634"/>
                    <a:pt x="13153" y="13042"/>
                    <a:pt x="13209" y="13857"/>
                  </a:cubicBezTo>
                  <a:cubicBezTo>
                    <a:pt x="13209" y="14672"/>
                    <a:pt x="13153" y="15487"/>
                    <a:pt x="13039" y="15487"/>
                  </a:cubicBezTo>
                  <a:cubicBezTo>
                    <a:pt x="12926" y="15487"/>
                    <a:pt x="12813" y="15487"/>
                    <a:pt x="12813" y="13042"/>
                  </a:cubicBezTo>
                  <a:lnTo>
                    <a:pt x="12416" y="13042"/>
                  </a:lnTo>
                  <a:close/>
                  <a:moveTo>
                    <a:pt x="10942" y="18747"/>
                  </a:moveTo>
                  <a:cubicBezTo>
                    <a:pt x="10942" y="20785"/>
                    <a:pt x="11169" y="21600"/>
                    <a:pt x="11452" y="21600"/>
                  </a:cubicBezTo>
                  <a:cubicBezTo>
                    <a:pt x="12019" y="21600"/>
                    <a:pt x="12132" y="19562"/>
                    <a:pt x="12132" y="16709"/>
                  </a:cubicBezTo>
                  <a:cubicBezTo>
                    <a:pt x="12132" y="4483"/>
                    <a:pt x="12132" y="4483"/>
                    <a:pt x="12132" y="4483"/>
                  </a:cubicBezTo>
                  <a:cubicBezTo>
                    <a:pt x="11679" y="4483"/>
                    <a:pt x="11679" y="4483"/>
                    <a:pt x="11679" y="4483"/>
                  </a:cubicBezTo>
                  <a:cubicBezTo>
                    <a:pt x="11679" y="5706"/>
                    <a:pt x="11679" y="5706"/>
                    <a:pt x="11679" y="5706"/>
                  </a:cubicBezTo>
                  <a:cubicBezTo>
                    <a:pt x="11679" y="5706"/>
                    <a:pt x="11679" y="5706"/>
                    <a:pt x="11679" y="5706"/>
                  </a:cubicBezTo>
                  <a:cubicBezTo>
                    <a:pt x="11622" y="4483"/>
                    <a:pt x="11509" y="4075"/>
                    <a:pt x="11339" y="4075"/>
                  </a:cubicBezTo>
                  <a:cubicBezTo>
                    <a:pt x="11055" y="4075"/>
                    <a:pt x="10885" y="4891"/>
                    <a:pt x="10885" y="8558"/>
                  </a:cubicBezTo>
                  <a:cubicBezTo>
                    <a:pt x="10885" y="13449"/>
                    <a:pt x="10885" y="13449"/>
                    <a:pt x="10885" y="13449"/>
                  </a:cubicBezTo>
                  <a:cubicBezTo>
                    <a:pt x="10885" y="15487"/>
                    <a:pt x="10998" y="17525"/>
                    <a:pt x="11339" y="17525"/>
                  </a:cubicBezTo>
                  <a:cubicBezTo>
                    <a:pt x="11509" y="17525"/>
                    <a:pt x="11622" y="17117"/>
                    <a:pt x="11679" y="15894"/>
                  </a:cubicBezTo>
                  <a:cubicBezTo>
                    <a:pt x="11735" y="15894"/>
                    <a:pt x="11735" y="15894"/>
                    <a:pt x="11735" y="15894"/>
                  </a:cubicBezTo>
                  <a:cubicBezTo>
                    <a:pt x="11735" y="17525"/>
                    <a:pt x="11735" y="17525"/>
                    <a:pt x="11735" y="17525"/>
                  </a:cubicBezTo>
                  <a:cubicBezTo>
                    <a:pt x="11735" y="18340"/>
                    <a:pt x="11679" y="19562"/>
                    <a:pt x="11509" y="19562"/>
                  </a:cubicBezTo>
                  <a:cubicBezTo>
                    <a:pt x="11452" y="19562"/>
                    <a:pt x="11395" y="19562"/>
                    <a:pt x="11395" y="19155"/>
                  </a:cubicBezTo>
                  <a:cubicBezTo>
                    <a:pt x="11339" y="19155"/>
                    <a:pt x="11339" y="18747"/>
                    <a:pt x="11339" y="18747"/>
                  </a:cubicBezTo>
                  <a:lnTo>
                    <a:pt x="10942" y="18747"/>
                  </a:lnTo>
                  <a:close/>
                  <a:moveTo>
                    <a:pt x="11679" y="8966"/>
                  </a:moveTo>
                  <a:cubicBezTo>
                    <a:pt x="11679" y="13042"/>
                    <a:pt x="11679" y="13042"/>
                    <a:pt x="11679" y="13042"/>
                  </a:cubicBezTo>
                  <a:cubicBezTo>
                    <a:pt x="11679" y="14672"/>
                    <a:pt x="11622" y="15487"/>
                    <a:pt x="11509" y="15487"/>
                  </a:cubicBezTo>
                  <a:cubicBezTo>
                    <a:pt x="11339" y="15487"/>
                    <a:pt x="11339" y="14264"/>
                    <a:pt x="11339" y="13042"/>
                  </a:cubicBezTo>
                  <a:cubicBezTo>
                    <a:pt x="11339" y="8966"/>
                    <a:pt x="11339" y="8966"/>
                    <a:pt x="11339" y="8966"/>
                  </a:cubicBezTo>
                  <a:cubicBezTo>
                    <a:pt x="11339" y="7336"/>
                    <a:pt x="11282" y="6113"/>
                    <a:pt x="11509" y="6113"/>
                  </a:cubicBezTo>
                  <a:cubicBezTo>
                    <a:pt x="11679" y="6113"/>
                    <a:pt x="11679" y="8151"/>
                    <a:pt x="11679" y="8966"/>
                  </a:cubicBezTo>
                  <a:moveTo>
                    <a:pt x="10488" y="0"/>
                  </a:moveTo>
                  <a:cubicBezTo>
                    <a:pt x="10091" y="0"/>
                    <a:pt x="10091" y="0"/>
                    <a:pt x="10091" y="0"/>
                  </a:cubicBezTo>
                  <a:cubicBezTo>
                    <a:pt x="10091" y="2853"/>
                    <a:pt x="10091" y="2853"/>
                    <a:pt x="10091" y="2853"/>
                  </a:cubicBezTo>
                  <a:cubicBezTo>
                    <a:pt x="10488" y="2853"/>
                    <a:pt x="10488" y="2853"/>
                    <a:pt x="10488" y="2853"/>
                  </a:cubicBezTo>
                  <a:lnTo>
                    <a:pt x="10488" y="0"/>
                  </a:lnTo>
                  <a:close/>
                  <a:moveTo>
                    <a:pt x="10488" y="4483"/>
                  </a:moveTo>
                  <a:cubicBezTo>
                    <a:pt x="10091" y="4483"/>
                    <a:pt x="10091" y="4483"/>
                    <a:pt x="10091" y="4483"/>
                  </a:cubicBezTo>
                  <a:cubicBezTo>
                    <a:pt x="10091" y="17117"/>
                    <a:pt x="10091" y="17117"/>
                    <a:pt x="10091" y="17117"/>
                  </a:cubicBezTo>
                  <a:cubicBezTo>
                    <a:pt x="10488" y="17117"/>
                    <a:pt x="10488" y="17117"/>
                    <a:pt x="10488" y="17117"/>
                  </a:cubicBezTo>
                  <a:lnTo>
                    <a:pt x="10488" y="4483"/>
                  </a:lnTo>
                  <a:close/>
                  <a:moveTo>
                    <a:pt x="8844" y="4483"/>
                  </a:moveTo>
                  <a:cubicBezTo>
                    <a:pt x="8447" y="4483"/>
                    <a:pt x="8447" y="4483"/>
                    <a:pt x="8447" y="4483"/>
                  </a:cubicBezTo>
                  <a:cubicBezTo>
                    <a:pt x="8447" y="17117"/>
                    <a:pt x="8447" y="17117"/>
                    <a:pt x="8447" y="17117"/>
                  </a:cubicBezTo>
                  <a:cubicBezTo>
                    <a:pt x="8844" y="17117"/>
                    <a:pt x="8844" y="17117"/>
                    <a:pt x="8844" y="17117"/>
                  </a:cubicBezTo>
                  <a:cubicBezTo>
                    <a:pt x="8844" y="8966"/>
                    <a:pt x="8844" y="8966"/>
                    <a:pt x="8844" y="8966"/>
                  </a:cubicBezTo>
                  <a:cubicBezTo>
                    <a:pt x="8844" y="7336"/>
                    <a:pt x="8901" y="6521"/>
                    <a:pt x="9071" y="6521"/>
                  </a:cubicBezTo>
                  <a:cubicBezTo>
                    <a:pt x="9241" y="6521"/>
                    <a:pt x="9241" y="7336"/>
                    <a:pt x="9241" y="8558"/>
                  </a:cubicBezTo>
                  <a:cubicBezTo>
                    <a:pt x="9241" y="17117"/>
                    <a:pt x="9241" y="17117"/>
                    <a:pt x="9241" y="17117"/>
                  </a:cubicBezTo>
                  <a:cubicBezTo>
                    <a:pt x="9638" y="17117"/>
                    <a:pt x="9638" y="17117"/>
                    <a:pt x="9638" y="17117"/>
                  </a:cubicBezTo>
                  <a:cubicBezTo>
                    <a:pt x="9638" y="7336"/>
                    <a:pt x="9638" y="7336"/>
                    <a:pt x="9638" y="7336"/>
                  </a:cubicBezTo>
                  <a:cubicBezTo>
                    <a:pt x="9694" y="4891"/>
                    <a:pt x="9468" y="4075"/>
                    <a:pt x="9241" y="4075"/>
                  </a:cubicBezTo>
                  <a:cubicBezTo>
                    <a:pt x="9128" y="4075"/>
                    <a:pt x="8957" y="4075"/>
                    <a:pt x="8901" y="5706"/>
                  </a:cubicBezTo>
                  <a:cubicBezTo>
                    <a:pt x="8844" y="5706"/>
                    <a:pt x="8844" y="5706"/>
                    <a:pt x="8844" y="5706"/>
                  </a:cubicBezTo>
                  <a:lnTo>
                    <a:pt x="8844" y="4483"/>
                  </a:lnTo>
                  <a:close/>
                  <a:moveTo>
                    <a:pt x="7483" y="17525"/>
                  </a:moveTo>
                  <a:cubicBezTo>
                    <a:pt x="7994" y="17525"/>
                    <a:pt x="8107" y="15894"/>
                    <a:pt x="8107" y="11411"/>
                  </a:cubicBezTo>
                  <a:cubicBezTo>
                    <a:pt x="8107" y="6928"/>
                    <a:pt x="8107" y="4075"/>
                    <a:pt x="7483" y="4075"/>
                  </a:cubicBezTo>
                  <a:cubicBezTo>
                    <a:pt x="6860" y="4075"/>
                    <a:pt x="6860" y="6928"/>
                    <a:pt x="6860" y="11411"/>
                  </a:cubicBezTo>
                  <a:cubicBezTo>
                    <a:pt x="6860" y="15894"/>
                    <a:pt x="6917" y="17525"/>
                    <a:pt x="7483" y="17525"/>
                  </a:cubicBezTo>
                  <a:moveTo>
                    <a:pt x="7257" y="8558"/>
                  </a:moveTo>
                  <a:cubicBezTo>
                    <a:pt x="7257" y="7336"/>
                    <a:pt x="7257" y="6113"/>
                    <a:pt x="7483" y="6113"/>
                  </a:cubicBezTo>
                  <a:cubicBezTo>
                    <a:pt x="7654" y="6113"/>
                    <a:pt x="7654" y="7336"/>
                    <a:pt x="7654" y="8558"/>
                  </a:cubicBezTo>
                  <a:cubicBezTo>
                    <a:pt x="7654" y="13042"/>
                    <a:pt x="7654" y="13042"/>
                    <a:pt x="7654" y="13042"/>
                  </a:cubicBezTo>
                  <a:cubicBezTo>
                    <a:pt x="7654" y="14672"/>
                    <a:pt x="7654" y="15487"/>
                    <a:pt x="7483" y="15487"/>
                  </a:cubicBezTo>
                  <a:cubicBezTo>
                    <a:pt x="7257" y="15487"/>
                    <a:pt x="7257" y="14672"/>
                    <a:pt x="7257" y="13042"/>
                  </a:cubicBezTo>
                  <a:lnTo>
                    <a:pt x="7257" y="8558"/>
                  </a:lnTo>
                  <a:close/>
                  <a:moveTo>
                    <a:pt x="7994" y="0"/>
                  </a:moveTo>
                  <a:cubicBezTo>
                    <a:pt x="7597" y="0"/>
                    <a:pt x="7597" y="0"/>
                    <a:pt x="7597" y="0"/>
                  </a:cubicBezTo>
                  <a:cubicBezTo>
                    <a:pt x="7597" y="2445"/>
                    <a:pt x="7597" y="2445"/>
                    <a:pt x="7597" y="2445"/>
                  </a:cubicBezTo>
                  <a:cubicBezTo>
                    <a:pt x="7994" y="2445"/>
                    <a:pt x="7994" y="2445"/>
                    <a:pt x="7994" y="2445"/>
                  </a:cubicBezTo>
                  <a:lnTo>
                    <a:pt x="7994" y="0"/>
                  </a:lnTo>
                  <a:close/>
                  <a:moveTo>
                    <a:pt x="7370" y="0"/>
                  </a:moveTo>
                  <a:cubicBezTo>
                    <a:pt x="6973" y="0"/>
                    <a:pt x="6973" y="0"/>
                    <a:pt x="6973" y="0"/>
                  </a:cubicBezTo>
                  <a:cubicBezTo>
                    <a:pt x="6973" y="2445"/>
                    <a:pt x="6973" y="2445"/>
                    <a:pt x="6973" y="2445"/>
                  </a:cubicBezTo>
                  <a:cubicBezTo>
                    <a:pt x="7370" y="2445"/>
                    <a:pt x="7370" y="2445"/>
                    <a:pt x="7370" y="2445"/>
                  </a:cubicBezTo>
                  <a:lnTo>
                    <a:pt x="7370" y="0"/>
                  </a:lnTo>
                  <a:close/>
                  <a:moveTo>
                    <a:pt x="5839" y="17117"/>
                  </a:moveTo>
                  <a:cubicBezTo>
                    <a:pt x="5839" y="13449"/>
                    <a:pt x="5839" y="13449"/>
                    <a:pt x="5839" y="13449"/>
                  </a:cubicBezTo>
                  <a:cubicBezTo>
                    <a:pt x="5953" y="11819"/>
                    <a:pt x="5953" y="11819"/>
                    <a:pt x="5953" y="11819"/>
                  </a:cubicBezTo>
                  <a:cubicBezTo>
                    <a:pt x="6180" y="17117"/>
                    <a:pt x="6180" y="17117"/>
                    <a:pt x="6180" y="17117"/>
                  </a:cubicBezTo>
                  <a:cubicBezTo>
                    <a:pt x="6633" y="17117"/>
                    <a:pt x="6633" y="17117"/>
                    <a:pt x="6633" y="17117"/>
                  </a:cubicBezTo>
                  <a:cubicBezTo>
                    <a:pt x="6236" y="9374"/>
                    <a:pt x="6236" y="9374"/>
                    <a:pt x="6236" y="9374"/>
                  </a:cubicBezTo>
                  <a:cubicBezTo>
                    <a:pt x="6690" y="4483"/>
                    <a:pt x="6690" y="4483"/>
                    <a:pt x="6690" y="4483"/>
                  </a:cubicBezTo>
                  <a:cubicBezTo>
                    <a:pt x="6236" y="4483"/>
                    <a:pt x="6236" y="4483"/>
                    <a:pt x="6236" y="4483"/>
                  </a:cubicBezTo>
                  <a:cubicBezTo>
                    <a:pt x="5839" y="9374"/>
                    <a:pt x="5839" y="9374"/>
                    <a:pt x="5839" y="9374"/>
                  </a:cubicBezTo>
                  <a:cubicBezTo>
                    <a:pt x="5839" y="9374"/>
                    <a:pt x="5839" y="9374"/>
                    <a:pt x="5839" y="9374"/>
                  </a:cubicBezTo>
                  <a:cubicBezTo>
                    <a:pt x="5839" y="8966"/>
                    <a:pt x="5839" y="8558"/>
                    <a:pt x="5839" y="7743"/>
                  </a:cubicBezTo>
                  <a:cubicBezTo>
                    <a:pt x="5839" y="0"/>
                    <a:pt x="5839" y="0"/>
                    <a:pt x="5839" y="0"/>
                  </a:cubicBezTo>
                  <a:cubicBezTo>
                    <a:pt x="5443" y="0"/>
                    <a:pt x="5443" y="0"/>
                    <a:pt x="5443" y="0"/>
                  </a:cubicBezTo>
                  <a:cubicBezTo>
                    <a:pt x="5443" y="17117"/>
                    <a:pt x="5443" y="17117"/>
                    <a:pt x="5443" y="17117"/>
                  </a:cubicBezTo>
                  <a:lnTo>
                    <a:pt x="5839" y="17117"/>
                  </a:lnTo>
                  <a:close/>
                  <a:moveTo>
                    <a:pt x="5046" y="0"/>
                  </a:moveTo>
                  <a:cubicBezTo>
                    <a:pt x="4592" y="0"/>
                    <a:pt x="4592" y="0"/>
                    <a:pt x="4592" y="0"/>
                  </a:cubicBezTo>
                  <a:cubicBezTo>
                    <a:pt x="4592" y="2853"/>
                    <a:pt x="4592" y="2853"/>
                    <a:pt x="4592" y="2853"/>
                  </a:cubicBezTo>
                  <a:cubicBezTo>
                    <a:pt x="5046" y="2853"/>
                    <a:pt x="5046" y="2853"/>
                    <a:pt x="5046" y="2853"/>
                  </a:cubicBezTo>
                  <a:lnTo>
                    <a:pt x="5046" y="0"/>
                  </a:lnTo>
                  <a:close/>
                  <a:moveTo>
                    <a:pt x="5046" y="4483"/>
                  </a:moveTo>
                  <a:cubicBezTo>
                    <a:pt x="4592" y="4483"/>
                    <a:pt x="4592" y="4483"/>
                    <a:pt x="4592" y="4483"/>
                  </a:cubicBezTo>
                  <a:cubicBezTo>
                    <a:pt x="4592" y="17117"/>
                    <a:pt x="4592" y="17117"/>
                    <a:pt x="4592" y="17117"/>
                  </a:cubicBezTo>
                  <a:cubicBezTo>
                    <a:pt x="5046" y="17117"/>
                    <a:pt x="5046" y="17117"/>
                    <a:pt x="5046" y="17117"/>
                  </a:cubicBezTo>
                  <a:lnTo>
                    <a:pt x="5046" y="4483"/>
                  </a:lnTo>
                  <a:close/>
                  <a:moveTo>
                    <a:pt x="3402" y="8966"/>
                  </a:moveTo>
                  <a:cubicBezTo>
                    <a:pt x="3402" y="8558"/>
                    <a:pt x="3402" y="8558"/>
                    <a:pt x="3402" y="8558"/>
                  </a:cubicBezTo>
                  <a:cubicBezTo>
                    <a:pt x="3402" y="7336"/>
                    <a:pt x="3345" y="6113"/>
                    <a:pt x="3572" y="6113"/>
                  </a:cubicBezTo>
                  <a:cubicBezTo>
                    <a:pt x="3742" y="6113"/>
                    <a:pt x="3798" y="6521"/>
                    <a:pt x="3798" y="8151"/>
                  </a:cubicBezTo>
                  <a:cubicBezTo>
                    <a:pt x="3798" y="8966"/>
                    <a:pt x="3798" y="8966"/>
                    <a:pt x="3798" y="8966"/>
                  </a:cubicBezTo>
                  <a:lnTo>
                    <a:pt x="3402" y="8966"/>
                  </a:lnTo>
                  <a:close/>
                  <a:moveTo>
                    <a:pt x="2948" y="12226"/>
                  </a:moveTo>
                  <a:cubicBezTo>
                    <a:pt x="2948" y="15894"/>
                    <a:pt x="3118" y="17525"/>
                    <a:pt x="3628" y="17525"/>
                  </a:cubicBezTo>
                  <a:cubicBezTo>
                    <a:pt x="4025" y="17525"/>
                    <a:pt x="4195" y="15894"/>
                    <a:pt x="4195" y="13042"/>
                  </a:cubicBezTo>
                  <a:cubicBezTo>
                    <a:pt x="3798" y="13042"/>
                    <a:pt x="3798" y="13042"/>
                    <a:pt x="3798" y="13042"/>
                  </a:cubicBezTo>
                  <a:cubicBezTo>
                    <a:pt x="3798" y="14672"/>
                    <a:pt x="3742" y="15487"/>
                    <a:pt x="3572" y="15487"/>
                  </a:cubicBezTo>
                  <a:cubicBezTo>
                    <a:pt x="3458" y="15487"/>
                    <a:pt x="3402" y="15079"/>
                    <a:pt x="3402" y="13449"/>
                  </a:cubicBezTo>
                  <a:cubicBezTo>
                    <a:pt x="3402" y="11411"/>
                    <a:pt x="3402" y="11411"/>
                    <a:pt x="3402" y="11411"/>
                  </a:cubicBezTo>
                  <a:cubicBezTo>
                    <a:pt x="4195" y="11411"/>
                    <a:pt x="4195" y="11411"/>
                    <a:pt x="4195" y="11411"/>
                  </a:cubicBezTo>
                  <a:cubicBezTo>
                    <a:pt x="4195" y="9781"/>
                    <a:pt x="4195" y="9781"/>
                    <a:pt x="4195" y="9781"/>
                  </a:cubicBezTo>
                  <a:cubicBezTo>
                    <a:pt x="4195" y="6113"/>
                    <a:pt x="4139" y="4075"/>
                    <a:pt x="3572" y="4075"/>
                  </a:cubicBezTo>
                  <a:cubicBezTo>
                    <a:pt x="3175" y="4075"/>
                    <a:pt x="2948" y="5706"/>
                    <a:pt x="2948" y="8966"/>
                  </a:cubicBezTo>
                  <a:lnTo>
                    <a:pt x="2948" y="12226"/>
                  </a:lnTo>
                  <a:close/>
                  <a:moveTo>
                    <a:pt x="2324" y="4483"/>
                  </a:moveTo>
                  <a:cubicBezTo>
                    <a:pt x="1928" y="4483"/>
                    <a:pt x="1928" y="4483"/>
                    <a:pt x="1928" y="4483"/>
                  </a:cubicBezTo>
                  <a:cubicBezTo>
                    <a:pt x="1928" y="17117"/>
                    <a:pt x="1928" y="17117"/>
                    <a:pt x="1928" y="17117"/>
                  </a:cubicBezTo>
                  <a:cubicBezTo>
                    <a:pt x="2324" y="17117"/>
                    <a:pt x="2324" y="17117"/>
                    <a:pt x="2324" y="17117"/>
                  </a:cubicBezTo>
                  <a:cubicBezTo>
                    <a:pt x="2324" y="9781"/>
                    <a:pt x="2324" y="9781"/>
                    <a:pt x="2324" y="9781"/>
                  </a:cubicBezTo>
                  <a:cubicBezTo>
                    <a:pt x="2324" y="7743"/>
                    <a:pt x="2494" y="7336"/>
                    <a:pt x="2721" y="7743"/>
                  </a:cubicBezTo>
                  <a:cubicBezTo>
                    <a:pt x="2721" y="4075"/>
                    <a:pt x="2721" y="4075"/>
                    <a:pt x="2721" y="4075"/>
                  </a:cubicBezTo>
                  <a:cubicBezTo>
                    <a:pt x="2665" y="4075"/>
                    <a:pt x="2608" y="4075"/>
                    <a:pt x="2494" y="4891"/>
                  </a:cubicBezTo>
                  <a:cubicBezTo>
                    <a:pt x="2438" y="5298"/>
                    <a:pt x="2381" y="5706"/>
                    <a:pt x="2324" y="6521"/>
                  </a:cubicBezTo>
                  <a:cubicBezTo>
                    <a:pt x="2324" y="6521"/>
                    <a:pt x="2324" y="6521"/>
                    <a:pt x="2324" y="6521"/>
                  </a:cubicBezTo>
                  <a:lnTo>
                    <a:pt x="2324" y="4483"/>
                  </a:lnTo>
                  <a:close/>
                  <a:moveTo>
                    <a:pt x="850" y="17117"/>
                  </a:moveTo>
                  <a:cubicBezTo>
                    <a:pt x="964" y="17117"/>
                    <a:pt x="1077" y="17117"/>
                    <a:pt x="1191" y="16709"/>
                  </a:cubicBezTo>
                  <a:cubicBezTo>
                    <a:pt x="1531" y="15079"/>
                    <a:pt x="1531" y="11411"/>
                    <a:pt x="1531" y="8151"/>
                  </a:cubicBezTo>
                  <a:cubicBezTo>
                    <a:pt x="1531" y="5298"/>
                    <a:pt x="1531" y="3260"/>
                    <a:pt x="1417" y="2038"/>
                  </a:cubicBezTo>
                  <a:cubicBezTo>
                    <a:pt x="1304" y="408"/>
                    <a:pt x="1077" y="0"/>
                    <a:pt x="96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7117"/>
                    <a:pt x="0" y="17117"/>
                    <a:pt x="0" y="17117"/>
                  </a:cubicBezTo>
                  <a:lnTo>
                    <a:pt x="850" y="17117"/>
                  </a:lnTo>
                  <a:close/>
                  <a:moveTo>
                    <a:pt x="454" y="14672"/>
                  </a:moveTo>
                  <a:cubicBezTo>
                    <a:pt x="454" y="2445"/>
                    <a:pt x="454" y="2445"/>
                    <a:pt x="454" y="2445"/>
                  </a:cubicBezTo>
                  <a:cubicBezTo>
                    <a:pt x="737" y="2445"/>
                    <a:pt x="737" y="2445"/>
                    <a:pt x="737" y="2445"/>
                  </a:cubicBezTo>
                  <a:cubicBezTo>
                    <a:pt x="1020" y="2445"/>
                    <a:pt x="1077" y="4075"/>
                    <a:pt x="1077" y="8151"/>
                  </a:cubicBezTo>
                  <a:cubicBezTo>
                    <a:pt x="1077" y="13042"/>
                    <a:pt x="1077" y="14672"/>
                    <a:pt x="680" y="14672"/>
                  </a:cubicBezTo>
                  <a:lnTo>
                    <a:pt x="454" y="14672"/>
                  </a:lnTo>
                  <a:close/>
                </a:path>
              </a:pathLst>
            </a:custGeom>
            <a:solidFill>
              <a:srgbClr val="393A39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 sz="601" dirty="0">
                <a:latin typeface="Abadi" panose="020B0604020104020204" pitchFamily="34" charset="0"/>
              </a:endParaRPr>
            </a:p>
          </p:txBody>
        </p:sp>
      </p:grpSp>
      <p:sp>
        <p:nvSpPr>
          <p:cNvPr id="7" name="Title Text"/>
          <p:cNvSpPr txBox="1">
            <a:spLocks noGrp="1"/>
          </p:cNvSpPr>
          <p:nvPr>
            <p:ph type="title"/>
          </p:nvPr>
        </p:nvSpPr>
        <p:spPr>
          <a:xfrm>
            <a:off x="508813" y="264886"/>
            <a:ext cx="11193983" cy="7963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1" tIns="91421" rIns="91421" bIns="91421" anchor="b">
            <a:normAutofit/>
          </a:bodyPr>
          <a:lstStyle/>
          <a:p>
            <a:r>
              <a:rPr lang="de-DE" dirty="0"/>
              <a:t>Überschrift</a:t>
            </a:r>
            <a:endParaRPr dirty="0"/>
          </a:p>
        </p:txBody>
      </p:sp>
      <p:sp>
        <p:nvSpPr>
          <p:cNvPr id="8" name="Body Level One…"/>
          <p:cNvSpPr txBox="1">
            <a:spLocks noGrp="1"/>
          </p:cNvSpPr>
          <p:nvPr>
            <p:ph type="body" idx="1"/>
          </p:nvPr>
        </p:nvSpPr>
        <p:spPr>
          <a:xfrm>
            <a:off x="508813" y="1612670"/>
            <a:ext cx="11193983" cy="4737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1" tIns="91421" rIns="91421" bIns="91421">
            <a:normAutofit/>
          </a:bodyPr>
          <a:lstStyle/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28085734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</p:sldLayoutIdLst>
  <p:transition spd="med"/>
  <p:txStyles>
    <p:titleStyle>
      <a:lvl1pPr marL="0" marR="0" indent="0" algn="l" defTabSz="228715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000" b="0" i="0" u="none" strike="noStrike" cap="none" spc="0" baseline="0">
          <a:solidFill>
            <a:schemeClr val="accent1"/>
          </a:solidFill>
          <a:uFillTx/>
          <a:latin typeface="Georgia" panose="02040502050405020303" pitchFamily="18" charset="0"/>
          <a:ea typeface="+mn-ea"/>
          <a:cs typeface="+mn-cs"/>
          <a:sym typeface="Arial"/>
        </a:defRPr>
      </a:lvl1pPr>
      <a:lvl2pPr marL="0" marR="0" indent="0" algn="l" defTabSz="228715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1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l" defTabSz="228715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1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l" defTabSz="228715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1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l" defTabSz="228715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1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l" defTabSz="228715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1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l" defTabSz="228715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1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l" defTabSz="228715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1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l" defTabSz="228715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1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9pPr>
    </p:titleStyle>
    <p:bodyStyle>
      <a:lvl1pPr marL="76223" marR="0" indent="-76223" algn="l" defTabSz="228715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solidFill>
            <a:srgbClr val="000000"/>
          </a:solidFill>
          <a:uFillTx/>
          <a:latin typeface="Abadi" panose="020B0604020104020204" pitchFamily="34" charset="0"/>
          <a:ea typeface="+mn-ea"/>
          <a:cs typeface="+mn-cs"/>
          <a:sym typeface="Arial"/>
        </a:defRPr>
      </a:lvl1pPr>
      <a:lvl2pPr marL="543088" marR="0" indent="-85751" algn="l" defTabSz="228715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Pct val="100000"/>
        <a:buFont typeface="Arial"/>
        <a:buChar char="•"/>
        <a:tabLst/>
        <a:defRPr sz="1600" b="0" i="0" u="none" strike="noStrike" cap="none" spc="0" baseline="0">
          <a:solidFill>
            <a:srgbClr val="000000"/>
          </a:solidFill>
          <a:uFillTx/>
          <a:latin typeface="Abadi" panose="020B0604020104020204" pitchFamily="34" charset="0"/>
          <a:ea typeface="+mn-ea"/>
          <a:cs typeface="+mn-cs"/>
          <a:sym typeface="Arial"/>
        </a:defRPr>
      </a:lvl2pPr>
      <a:lvl3pPr marL="1012675" marR="0" indent="-98001" algn="l" defTabSz="228715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Pct val="100000"/>
        <a:buFont typeface="Arial"/>
        <a:buChar char="•"/>
        <a:tabLst/>
        <a:defRPr sz="1400" b="0" i="0" u="none" strike="noStrike" cap="none" spc="0" baseline="0">
          <a:solidFill>
            <a:srgbClr val="000000"/>
          </a:solidFill>
          <a:uFillTx/>
          <a:latin typeface="Abadi" panose="020B0604020104020204" pitchFamily="34" charset="0"/>
          <a:ea typeface="+mn-ea"/>
          <a:cs typeface="+mn-cs"/>
          <a:sym typeface="Arial"/>
        </a:defRPr>
      </a:lvl3pPr>
      <a:lvl4pPr marL="1486346" marR="0" indent="-114334" algn="l" defTabSz="228715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Pct val="100000"/>
        <a:buFont typeface="Arial"/>
        <a:buChar char="•"/>
        <a:tabLst/>
        <a:defRPr sz="1200" b="0" i="0" u="none" strike="noStrike" cap="none" spc="0" baseline="0">
          <a:solidFill>
            <a:srgbClr val="000000"/>
          </a:solidFill>
          <a:uFillTx/>
          <a:latin typeface="Abadi" panose="020B0604020104020204" pitchFamily="34" charset="0"/>
          <a:ea typeface="+mn-ea"/>
          <a:cs typeface="+mn-cs"/>
          <a:sym typeface="Arial"/>
        </a:defRPr>
      </a:lvl4pPr>
      <a:lvl5pPr marL="1943683" marR="0" indent="-114334" algn="l" defTabSz="228715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Pct val="100000"/>
        <a:buFont typeface="Arial"/>
        <a:buChar char="•"/>
        <a:tabLst/>
        <a:defRPr sz="1200" b="0" i="0" u="none" strike="noStrike" cap="none" spc="0" baseline="0">
          <a:solidFill>
            <a:srgbClr val="000000"/>
          </a:solidFill>
          <a:uFillTx/>
          <a:latin typeface="Abadi" panose="020B0604020104020204" pitchFamily="34" charset="0"/>
          <a:ea typeface="+mn-ea"/>
          <a:cs typeface="+mn-cs"/>
          <a:sym typeface="Arial"/>
        </a:defRPr>
      </a:lvl5pPr>
      <a:lvl6pPr marL="2362908" marR="0" indent="-76223" algn="l" defTabSz="228715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Pct val="100000"/>
        <a:buFont typeface="Arial"/>
        <a:buChar char="•"/>
        <a:tabLst/>
        <a:defRPr sz="601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6pPr>
      <a:lvl7pPr marL="2820245" marR="0" indent="-76223" algn="l" defTabSz="228715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Pct val="100000"/>
        <a:buFont typeface="Arial"/>
        <a:buChar char="•"/>
        <a:tabLst/>
        <a:defRPr sz="601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7pPr>
      <a:lvl8pPr marL="3277582" marR="0" indent="-76223" algn="l" defTabSz="228715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Pct val="100000"/>
        <a:buFont typeface="Arial"/>
        <a:buChar char="•"/>
        <a:tabLst/>
        <a:defRPr sz="601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8pPr>
      <a:lvl9pPr marL="3734920" marR="0" indent="-76223" algn="l" defTabSz="228715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Pct val="100000"/>
        <a:buFont typeface="Arial"/>
        <a:buChar char="•"/>
        <a:tabLst/>
        <a:defRPr sz="601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9pPr>
    </p:bodyStyle>
    <p:otherStyle>
      <a:lvl1pPr marL="0" marR="0" indent="0" algn="l" defTabSz="228715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1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457337" algn="l" defTabSz="228715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1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914674" algn="l" defTabSz="228715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1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1372011" algn="l" defTabSz="228715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1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1829348" algn="l" defTabSz="228715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1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2286686" algn="l" defTabSz="228715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1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2744023" algn="l" defTabSz="228715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1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3201360" algn="l" defTabSz="228715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1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3658697" algn="l" defTabSz="228715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1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0F47763-0F78-4172-B438-F2EA44AA5F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7052" y="996611"/>
            <a:ext cx="3932237" cy="4636580"/>
          </a:xfrm>
        </p:spPr>
        <p:txBody>
          <a:bodyPr>
            <a:normAutofit fontScale="90000"/>
          </a:bodyPr>
          <a:lstStyle/>
          <a:p>
            <a:r>
              <a:rPr lang="de-AT" b="1" kern="1050" dirty="0">
                <a:latin typeface="Georgia" panose="02040502050405020303" pitchFamily="18" charset="0"/>
              </a:rPr>
              <a:t>Sternsingen 2026</a:t>
            </a:r>
            <a:br>
              <a:rPr lang="de-AT" kern="1050" dirty="0">
                <a:latin typeface="Georgia" panose="02040502050405020303" pitchFamily="18" charset="0"/>
              </a:rPr>
            </a:br>
            <a:br>
              <a:rPr lang="de-AT" kern="1050" dirty="0">
                <a:latin typeface="Georgia" panose="02040502050405020303" pitchFamily="18" charset="0"/>
              </a:rPr>
            </a:br>
            <a:r>
              <a:rPr lang="de-AT" kern="1050" dirty="0">
                <a:latin typeface="Georgia" panose="02040502050405020303" pitchFamily="18" charset="0"/>
              </a:rPr>
              <a:t>Gemeinsam Gutes tun.</a:t>
            </a:r>
            <a:br>
              <a:rPr lang="de-AT" kern="1050" dirty="0">
                <a:latin typeface="Georgia" panose="02040502050405020303" pitchFamily="18" charset="0"/>
              </a:rPr>
            </a:br>
            <a:br>
              <a:rPr lang="de-AT" kern="1050" dirty="0">
                <a:latin typeface="Georgia" panose="02040502050405020303" pitchFamily="18" charset="0"/>
              </a:rPr>
            </a:br>
            <a:r>
              <a:rPr lang="de-AT" kern="1050" dirty="0">
                <a:latin typeface="Georgia" panose="02040502050405020303" pitchFamily="18" charset="0"/>
              </a:rPr>
              <a:t>Nahrung sichern &amp;</a:t>
            </a:r>
            <a:br>
              <a:rPr lang="de-AT" kern="1050" dirty="0">
                <a:latin typeface="Georgia" panose="02040502050405020303" pitchFamily="18" charset="0"/>
              </a:rPr>
            </a:br>
            <a:r>
              <a:rPr lang="de-AT" kern="1050" dirty="0">
                <a:latin typeface="Georgia" panose="02040502050405020303" pitchFamily="18" charset="0"/>
              </a:rPr>
              <a:t>Frauen und Mädchen stärken</a:t>
            </a:r>
            <a:br>
              <a:rPr lang="de-AT" kern="1050" dirty="0">
                <a:latin typeface="Georgia" panose="02040502050405020303" pitchFamily="18" charset="0"/>
              </a:rPr>
            </a:br>
            <a:br>
              <a:rPr lang="de-AT" kern="1050" dirty="0">
                <a:latin typeface="NimbusSanLCon" pitchFamily="2" charset="0"/>
              </a:rPr>
            </a:br>
            <a:br>
              <a:rPr lang="de-AT" kern="1050" dirty="0">
                <a:latin typeface="NimbusSanLCon" pitchFamily="2" charset="0"/>
              </a:rPr>
            </a:br>
            <a:endParaRPr lang="de-AT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DC544712-2A47-4BBF-9832-570A32323A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9857" y="6182868"/>
            <a:ext cx="2412497" cy="486157"/>
          </a:xfrm>
          <a:prstGeom prst="rect">
            <a:avLst/>
          </a:prstGeom>
        </p:spPr>
      </p:pic>
      <p:pic>
        <p:nvPicPr>
          <p:cNvPr id="22" name="Grafik 21">
            <a:extLst>
              <a:ext uri="{FF2B5EF4-FFF2-40B4-BE49-F238E27FC236}">
                <a16:creationId xmlns:a16="http://schemas.microsoft.com/office/drawing/2014/main" id="{0D5B32A0-BCB5-410F-8697-DFF3B3472C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0339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9712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  <a:alpha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/>
        </p:nvSpPr>
        <p:spPr>
          <a:xfrm>
            <a:off x="808628" y="2490443"/>
            <a:ext cx="4536370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de-AT" sz="2200" dirty="0">
                <a:latin typeface="Georgia" panose="02040502050405020303" pitchFamily="18" charset="0"/>
              </a:rPr>
              <a:t>Rund 500 Hilfsprojekte in Afrika, Asien und Lateinamerika</a:t>
            </a:r>
            <a:br>
              <a:rPr lang="de-AT" sz="2200" dirty="0">
                <a:latin typeface="Georgia" panose="02040502050405020303" pitchFamily="18" charset="0"/>
              </a:rPr>
            </a:br>
            <a:r>
              <a:rPr lang="de-AT" sz="1000" dirty="0">
                <a:latin typeface="Georgia" panose="02040502050405020303" pitchFamily="18" charset="0"/>
              </a:rPr>
              <a:t> 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de-AT" sz="2200" dirty="0">
                <a:latin typeface="Georgia" panose="02040502050405020303" pitchFamily="18" charset="0"/>
              </a:rPr>
              <a:t>Besseres Leben für viele Menschen</a:t>
            </a:r>
            <a:br>
              <a:rPr lang="de-AT" sz="2200" dirty="0">
                <a:latin typeface="Georgia" panose="02040502050405020303" pitchFamily="18" charset="0"/>
              </a:rPr>
            </a:br>
            <a:r>
              <a:rPr lang="de-AT" sz="1000" dirty="0">
                <a:latin typeface="Georgia" panose="02040502050405020303" pitchFamily="18" charset="0"/>
              </a:rPr>
              <a:t> 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de-AT" sz="2200" dirty="0">
                <a:latin typeface="Georgia" panose="02040502050405020303" pitchFamily="18" charset="0"/>
              </a:rPr>
              <a:t>Zum Beispiel in Tansania</a:t>
            </a:r>
            <a:endParaRPr lang="de-AT" sz="2200" kern="0" dirty="0">
              <a:solidFill>
                <a:srgbClr val="000000"/>
              </a:solidFill>
              <a:latin typeface="Georgia" panose="02040502050405020303" pitchFamily="18" charset="0"/>
              <a:ea typeface="NimbusSanLCon" pitchFamily="2" charset="0"/>
              <a:cs typeface="Times New Roman" panose="02020603050405020304" pitchFamily="18" charset="0"/>
              <a:sym typeface="Arial"/>
            </a:endParaRP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6403E81E-413C-4516-BBEB-3DEBFDDEC4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187176" y="861324"/>
            <a:ext cx="6866147" cy="5143500"/>
          </a:xfrm>
          <a:prstGeom prst="rect">
            <a:avLst/>
          </a:prstGeom>
        </p:spPr>
      </p:pic>
      <p:sp>
        <p:nvSpPr>
          <p:cNvPr id="6" name="Rechteck 5">
            <a:extLst>
              <a:ext uri="{FF2B5EF4-FFF2-40B4-BE49-F238E27FC236}">
                <a16:creationId xmlns:a16="http://schemas.microsoft.com/office/drawing/2014/main" id="{AB02B98F-F4E3-4802-B2C1-102485BD5784}"/>
              </a:ext>
            </a:extLst>
          </p:cNvPr>
          <p:cNvSpPr/>
          <p:nvPr/>
        </p:nvSpPr>
        <p:spPr>
          <a:xfrm>
            <a:off x="808628" y="897485"/>
            <a:ext cx="6096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e-AT" sz="3200" b="1" kern="1050" dirty="0">
                <a:latin typeface="Georgia" panose="02040502050405020303" pitchFamily="18" charset="0"/>
              </a:rPr>
              <a:t>Sternsingen</a:t>
            </a:r>
          </a:p>
          <a:p>
            <a:r>
              <a:rPr lang="de-AT" sz="3200" b="1" kern="1050" dirty="0">
                <a:latin typeface="Georgia" panose="02040502050405020303" pitchFamily="18" charset="0"/>
              </a:rPr>
              <a:t>für eine gerechte Welt</a:t>
            </a:r>
          </a:p>
        </p:txBody>
      </p:sp>
    </p:spTree>
    <p:extLst>
      <p:ext uri="{BB962C8B-B14F-4D97-AF65-F5344CB8AC3E}">
        <p14:creationId xmlns:p14="http://schemas.microsoft.com/office/powerpoint/2010/main" val="3476951184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E11A81B-447F-4539-82D5-BDED6A2FCFE4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7354423" y="1552088"/>
            <a:ext cx="4584336" cy="2113677"/>
          </a:xfrm>
        </p:spPr>
        <p:txBody>
          <a:bodyPr>
            <a:noAutofit/>
          </a:bodyPr>
          <a:lstStyle/>
          <a:p>
            <a:pPr marL="342900" indent="-342900" defTabSz="914400">
              <a:buFont typeface="Wingdings" panose="05000000000000000000" pitchFamily="2" charset="2"/>
              <a:buChar char="v"/>
            </a:pPr>
            <a:r>
              <a:rPr lang="de-AT" sz="2200" kern="1200" dirty="0">
                <a:solidFill>
                  <a:schemeClr val="tx1"/>
                </a:solidFill>
                <a:latin typeface="Georgia" panose="02040502050405020303" pitchFamily="18" charset="0"/>
              </a:rPr>
              <a:t>In Tansania sind viele Menschen arm</a:t>
            </a:r>
          </a:p>
          <a:p>
            <a:pPr marL="342900" indent="-342900" defTabSz="914400">
              <a:buFont typeface="Wingdings" panose="05000000000000000000" pitchFamily="2" charset="2"/>
              <a:buChar char="v"/>
            </a:pPr>
            <a:r>
              <a:rPr lang="de-AT" sz="2200" kern="1200" dirty="0">
                <a:solidFill>
                  <a:schemeClr val="tx1"/>
                </a:solidFill>
                <a:latin typeface="Georgia" panose="02040502050405020303" pitchFamily="18" charset="0"/>
              </a:rPr>
              <a:t>Einige haben nicht genug zu essen</a:t>
            </a:r>
          </a:p>
          <a:p>
            <a:pPr marL="342900" indent="-342900" defTabSz="914400">
              <a:buFont typeface="Wingdings" panose="05000000000000000000" pitchFamily="2" charset="2"/>
              <a:buChar char="v"/>
            </a:pPr>
            <a:r>
              <a:rPr lang="de-AT" sz="2200" kern="1200" dirty="0">
                <a:solidFill>
                  <a:schemeClr val="tx1"/>
                </a:solidFill>
                <a:latin typeface="Georgia" panose="02040502050405020303" pitchFamily="18" charset="0"/>
              </a:rPr>
              <a:t>Sauberes Wasser und Hilfe von </a:t>
            </a:r>
            <a:r>
              <a:rPr lang="de-AT" sz="2200" kern="1200" dirty="0" err="1">
                <a:solidFill>
                  <a:schemeClr val="tx1"/>
                </a:solidFill>
                <a:latin typeface="Georgia" panose="02040502050405020303" pitchFamily="18" charset="0"/>
              </a:rPr>
              <a:t>Ärzt</a:t>
            </a:r>
            <a:r>
              <a:rPr lang="de-AT" sz="2200" kern="1200" dirty="0">
                <a:solidFill>
                  <a:schemeClr val="tx1"/>
                </a:solidFill>
                <a:latin typeface="Georgia" panose="02040502050405020303" pitchFamily="18" charset="0"/>
              </a:rPr>
              <a:t>*innen fehlen oft</a:t>
            </a: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FA8111E6-EB38-45FC-912E-59B62A5B86E6}"/>
              </a:ext>
            </a:extLst>
          </p:cNvPr>
          <p:cNvSpPr/>
          <p:nvPr/>
        </p:nvSpPr>
        <p:spPr>
          <a:xfrm>
            <a:off x="9780814" y="5722258"/>
            <a:ext cx="2411186" cy="1117600"/>
          </a:xfrm>
          <a:prstGeom prst="rect">
            <a:avLst/>
          </a:prstGeom>
          <a:solidFill>
            <a:srgbClr val="FFFFFF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AT" sz="1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1092F48F-C909-472A-AAFC-DDFB54D17F3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17" r="7871" b="9972"/>
          <a:stretch/>
        </p:blipFill>
        <p:spPr>
          <a:xfrm>
            <a:off x="0" y="0"/>
            <a:ext cx="6989497" cy="460389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A898C146-403F-4B3D-83EE-91B3B6C340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5255" y="3429000"/>
            <a:ext cx="3290004" cy="3290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120190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  <a:alpha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C8C5E42-F9E5-44D6-A6F2-54FBE165E8BA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345726" y="1784389"/>
            <a:ext cx="4763601" cy="3510015"/>
          </a:xfrm>
        </p:spPr>
        <p:txBody>
          <a:bodyPr>
            <a:noAutofit/>
          </a:bodyPr>
          <a:lstStyle/>
          <a:p>
            <a:pPr marL="342900" indent="-342900" defTabSz="914400">
              <a:buFont typeface="Wingdings" panose="05000000000000000000" pitchFamily="2" charset="2"/>
              <a:buChar char="v"/>
            </a:pPr>
            <a:r>
              <a:rPr lang="de-AT" sz="2200" kern="1200" dirty="0">
                <a:solidFill>
                  <a:schemeClr val="tx1"/>
                </a:solidFill>
                <a:latin typeface="Georgia" panose="02040502050405020303" pitchFamily="18" charset="0"/>
              </a:rPr>
              <a:t>Die meisten Menschen arbeiten auf Feldern. Aber sie wissen oft nicht, wie man gut pflanzt</a:t>
            </a:r>
          </a:p>
          <a:p>
            <a:pPr marL="0" indent="0" defTabSz="914400">
              <a:buNone/>
            </a:pPr>
            <a:r>
              <a:rPr lang="de-AT" sz="1000" kern="1200" dirty="0">
                <a:solidFill>
                  <a:schemeClr val="tx1"/>
                </a:solidFill>
                <a:latin typeface="Georgia" panose="02040502050405020303" pitchFamily="18" charset="0"/>
              </a:rPr>
              <a:t> </a:t>
            </a:r>
          </a:p>
          <a:p>
            <a:pPr marL="342900" indent="-342900" defTabSz="914400">
              <a:buFont typeface="Wingdings" panose="05000000000000000000" pitchFamily="2" charset="2"/>
              <a:buChar char="v"/>
            </a:pPr>
            <a:r>
              <a:rPr lang="de-AT" sz="2200" kern="1200" dirty="0">
                <a:solidFill>
                  <a:schemeClr val="tx1"/>
                </a:solidFill>
                <a:latin typeface="Georgia" panose="02040502050405020303" pitchFamily="18" charset="0"/>
              </a:rPr>
              <a:t>Es gibt kaum Wasser für die Pflanzen, deshalb reicht die Ernte oft nicht zum Leben</a:t>
            </a:r>
          </a:p>
        </p:txBody>
      </p:sp>
      <p:pic>
        <p:nvPicPr>
          <p:cNvPr id="11" name="Bildplatzhalter 10">
            <a:extLst>
              <a:ext uri="{FF2B5EF4-FFF2-40B4-BE49-F238E27FC236}">
                <a16:creationId xmlns:a16="http://schemas.microsoft.com/office/drawing/2014/main" id="{BE736F4C-A9A1-441E-A943-911D813058A7}"/>
              </a:ext>
            </a:extLst>
          </p:cNvPr>
          <p:cNvPicPr>
            <a:picLocks noGrp="1" noChangeAspect="1"/>
          </p:cNvPicPr>
          <p:nvPr>
            <p:ph type="pic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12" r="14812"/>
          <a:stretch>
            <a:fillRect/>
          </a:stretch>
        </p:blipFill>
        <p:spPr>
          <a:xfrm>
            <a:off x="5419725" y="0"/>
            <a:ext cx="6772275" cy="6858000"/>
          </a:xfrm>
        </p:spPr>
      </p:pic>
    </p:spTree>
    <p:extLst>
      <p:ext uri="{BB962C8B-B14F-4D97-AF65-F5344CB8AC3E}">
        <p14:creationId xmlns:p14="http://schemas.microsoft.com/office/powerpoint/2010/main" val="2627740164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E11A81B-447F-4539-82D5-BDED6A2FCFE4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7462158" y="2148458"/>
            <a:ext cx="3967988" cy="2561083"/>
          </a:xfrm>
        </p:spPr>
        <p:txBody>
          <a:bodyPr>
            <a:noAutofit/>
          </a:bodyPr>
          <a:lstStyle/>
          <a:p>
            <a:pPr marL="0" indent="0" algn="r">
              <a:buNone/>
            </a:pPr>
            <a:r>
              <a:rPr lang="de-AT" sz="2000" dirty="0">
                <a:latin typeface="Georgia" panose="02040502050405020303" pitchFamily="18" charset="0"/>
              </a:rPr>
              <a:t>Kinder leiden besonders unter Armut und Ausbeutung.</a:t>
            </a:r>
          </a:p>
          <a:p>
            <a:pPr marL="0" indent="0" algn="r">
              <a:buNone/>
            </a:pPr>
            <a:endParaRPr lang="de-DE" sz="2000" dirty="0">
              <a:latin typeface="Georgia" panose="02040502050405020303" pitchFamily="18" charset="0"/>
            </a:endParaRPr>
          </a:p>
          <a:p>
            <a:pPr marL="0" indent="0" algn="r">
              <a:buNone/>
            </a:pPr>
            <a:r>
              <a:rPr lang="de-AT" sz="2000" dirty="0">
                <a:latin typeface="Georgia" panose="02040502050405020303" pitchFamily="18" charset="0"/>
              </a:rPr>
              <a:t>Viele müssen arbeiten, statt zur Schule zu gehen, zum Beispiel in der Ziegelproduktion, auf Baustellen oder als Hausangestellte.</a:t>
            </a:r>
            <a:endParaRPr lang="de-AT" sz="2000" dirty="0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65FBC600-9F5D-48F5-845B-BF3A31A6966C}"/>
              </a:ext>
            </a:extLst>
          </p:cNvPr>
          <p:cNvSpPr/>
          <p:nvPr/>
        </p:nvSpPr>
        <p:spPr>
          <a:xfrm>
            <a:off x="10223500" y="5730619"/>
            <a:ext cx="1968500" cy="1117600"/>
          </a:xfrm>
          <a:prstGeom prst="rect">
            <a:avLst/>
          </a:prstGeom>
          <a:solidFill>
            <a:srgbClr val="FFFFFF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AT" sz="1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pic>
        <p:nvPicPr>
          <p:cNvPr id="9" name="Bildplatzhalter 8">
            <a:extLst>
              <a:ext uri="{FF2B5EF4-FFF2-40B4-BE49-F238E27FC236}">
                <a16:creationId xmlns:a16="http://schemas.microsoft.com/office/drawing/2014/main" id="{09354223-0562-436B-82F7-693581AE14B8}"/>
              </a:ext>
            </a:extLst>
          </p:cNvPr>
          <p:cNvPicPr>
            <a:picLocks noGrp="1" noChangeAspect="1"/>
          </p:cNvPicPr>
          <p:nvPr>
            <p:ph type="pic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33" r="12533"/>
          <a:stretch>
            <a:fillRect/>
          </a:stretch>
        </p:blipFill>
        <p:spPr/>
      </p:pic>
      <p:sp>
        <p:nvSpPr>
          <p:cNvPr id="10" name="Rechteck 9">
            <a:extLst>
              <a:ext uri="{FF2B5EF4-FFF2-40B4-BE49-F238E27FC236}">
                <a16:creationId xmlns:a16="http://schemas.microsoft.com/office/drawing/2014/main" id="{DC1F9C2A-E3B9-4C96-9556-D6B4F8ABA932}"/>
              </a:ext>
            </a:extLst>
          </p:cNvPr>
          <p:cNvSpPr/>
          <p:nvPr/>
        </p:nvSpPr>
        <p:spPr>
          <a:xfrm>
            <a:off x="174396" y="2274838"/>
            <a:ext cx="5670222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de-AT" sz="2400" dirty="0">
                <a:latin typeface="Georgia" panose="02040502050405020303" pitchFamily="18" charset="0"/>
              </a:rPr>
              <a:t>Durch den Klimawandel gibt es lange Trockenzeiten</a:t>
            </a:r>
            <a:br>
              <a:rPr lang="de-AT" sz="2400" dirty="0">
                <a:latin typeface="Georgia" panose="02040502050405020303" pitchFamily="18" charset="0"/>
              </a:rPr>
            </a:br>
            <a:r>
              <a:rPr lang="de-AT" sz="1000" dirty="0">
                <a:latin typeface="Georgia" panose="02040502050405020303" pitchFamily="18" charset="0"/>
              </a:rPr>
              <a:t> 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de-AT" sz="2400" dirty="0">
                <a:latin typeface="Georgia" panose="02040502050405020303" pitchFamily="18" charset="0"/>
              </a:rPr>
              <a:t>Die Felder verdorren, die Tiere finden nichts zu fressen</a:t>
            </a:r>
            <a:br>
              <a:rPr lang="de-AT" sz="2400" dirty="0">
                <a:latin typeface="Georgia" panose="02040502050405020303" pitchFamily="18" charset="0"/>
              </a:rPr>
            </a:br>
            <a:r>
              <a:rPr lang="de-AT" sz="1000" dirty="0">
                <a:latin typeface="Georgia" panose="02040502050405020303" pitchFamily="18" charset="0"/>
              </a:rPr>
              <a:t> 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de-AT" sz="2400" dirty="0">
                <a:latin typeface="Georgia" panose="02040502050405020303" pitchFamily="18" charset="0"/>
              </a:rPr>
              <a:t>Kleine Pflanzen werden von Schädlingen gefressen</a:t>
            </a:r>
            <a:endParaRPr lang="de-AT" sz="2200" kern="105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5139320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  <a:alpha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/>
          <p:cNvSpPr>
            <a:spLocks noGrp="1"/>
          </p:cNvSpPr>
          <p:nvPr>
            <p:ph type="body" sz="half" idx="1"/>
          </p:nvPr>
        </p:nvSpPr>
        <p:spPr>
          <a:xfrm>
            <a:off x="335396" y="1845638"/>
            <a:ext cx="3639704" cy="3546494"/>
          </a:xfrm>
        </p:spPr>
        <p:txBody>
          <a:bodyPr>
            <a:noAutofit/>
          </a:bodyPr>
          <a:lstStyle/>
          <a:p>
            <a:pPr marL="342900" indent="-342900" defTabSz="914400">
              <a:buFont typeface="Wingdings" panose="05000000000000000000" pitchFamily="2" charset="2"/>
              <a:buChar char="v"/>
            </a:pPr>
            <a:r>
              <a:rPr lang="de-AT" sz="2200" kern="1200" dirty="0">
                <a:solidFill>
                  <a:schemeClr val="tx1"/>
                </a:solidFill>
                <a:latin typeface="Georgia" panose="02040502050405020303" pitchFamily="18" charset="0"/>
              </a:rPr>
              <a:t>Vor allem Kinder haben zu wenig zu essen</a:t>
            </a:r>
            <a:br>
              <a:rPr lang="de-AT" sz="2200" kern="1200" dirty="0">
                <a:solidFill>
                  <a:schemeClr val="tx1"/>
                </a:solidFill>
                <a:latin typeface="Georgia" panose="02040502050405020303" pitchFamily="18" charset="0"/>
              </a:rPr>
            </a:br>
            <a:r>
              <a:rPr lang="de-AT" sz="1000" kern="1200" dirty="0">
                <a:solidFill>
                  <a:schemeClr val="tx1"/>
                </a:solidFill>
                <a:latin typeface="Georgia" panose="02040502050405020303" pitchFamily="18" charset="0"/>
              </a:rPr>
              <a:t> </a:t>
            </a:r>
          </a:p>
          <a:p>
            <a:pPr marL="342900" indent="-342900" defTabSz="914400">
              <a:buFont typeface="Wingdings" panose="05000000000000000000" pitchFamily="2" charset="2"/>
              <a:buChar char="v"/>
            </a:pPr>
            <a:r>
              <a:rPr lang="de-AT" sz="2200" kern="1200" dirty="0">
                <a:solidFill>
                  <a:schemeClr val="tx1"/>
                </a:solidFill>
                <a:latin typeface="Georgia" panose="02040502050405020303" pitchFamily="18" charset="0"/>
              </a:rPr>
              <a:t>Sie können sich nicht gesund entwickeln</a:t>
            </a:r>
            <a:br>
              <a:rPr lang="de-AT" sz="2200" kern="1200" dirty="0">
                <a:solidFill>
                  <a:schemeClr val="tx1"/>
                </a:solidFill>
                <a:latin typeface="Georgia" panose="02040502050405020303" pitchFamily="18" charset="0"/>
              </a:rPr>
            </a:br>
            <a:r>
              <a:rPr lang="de-AT" sz="1000" kern="1200" dirty="0">
                <a:solidFill>
                  <a:schemeClr val="tx1"/>
                </a:solidFill>
                <a:latin typeface="Georgia" panose="02040502050405020303" pitchFamily="18" charset="0"/>
              </a:rPr>
              <a:t> </a:t>
            </a:r>
          </a:p>
          <a:p>
            <a:pPr marL="342900" indent="-342900" defTabSz="914400">
              <a:buFont typeface="Wingdings" panose="05000000000000000000" pitchFamily="2" charset="2"/>
              <a:buChar char="v"/>
            </a:pPr>
            <a:r>
              <a:rPr lang="de-AT" sz="2200" kern="1200" dirty="0">
                <a:solidFill>
                  <a:schemeClr val="tx1"/>
                </a:solidFill>
                <a:latin typeface="Georgia" panose="02040502050405020303" pitchFamily="18" charset="0"/>
              </a:rPr>
              <a:t>Viele müssen arbeiten und können nicht zur Schule gehen</a:t>
            </a:r>
          </a:p>
        </p:txBody>
      </p:sp>
      <p:pic>
        <p:nvPicPr>
          <p:cNvPr id="9" name="Bildplatzhalter 8">
            <a:extLst>
              <a:ext uri="{FF2B5EF4-FFF2-40B4-BE49-F238E27FC236}">
                <a16:creationId xmlns:a16="http://schemas.microsoft.com/office/drawing/2014/main" id="{1F5C33FE-1566-4699-8BF2-301DEFAB99CB}"/>
              </a:ext>
            </a:extLst>
          </p:cNvPr>
          <p:cNvPicPr>
            <a:picLocks noGrp="1" noChangeAspect="1"/>
          </p:cNvPicPr>
          <p:nvPr>
            <p:ph type="pic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09" r="12809"/>
          <a:stretch>
            <a:fillRect/>
          </a:stretch>
        </p:blipFill>
        <p:spPr>
          <a:xfrm>
            <a:off x="4543425" y="0"/>
            <a:ext cx="7651750" cy="6858000"/>
          </a:xfrm>
        </p:spPr>
      </p:pic>
    </p:spTree>
    <p:extLst>
      <p:ext uri="{BB962C8B-B14F-4D97-AF65-F5344CB8AC3E}">
        <p14:creationId xmlns:p14="http://schemas.microsoft.com/office/powerpoint/2010/main" val="723779587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>
            <a:extLst>
              <a:ext uri="{FF2B5EF4-FFF2-40B4-BE49-F238E27FC236}">
                <a16:creationId xmlns:a16="http://schemas.microsoft.com/office/drawing/2014/main" id="{537F3ECD-9C55-416B-B160-9EE36F9FAB96}"/>
              </a:ext>
            </a:extLst>
          </p:cNvPr>
          <p:cNvSpPr/>
          <p:nvPr/>
        </p:nvSpPr>
        <p:spPr>
          <a:xfrm>
            <a:off x="8074147" y="1778802"/>
            <a:ext cx="3750359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de-AT" sz="2400" dirty="0">
                <a:latin typeface="Georgia" panose="02040502050405020303" pitchFamily="18" charset="0"/>
              </a:rPr>
              <a:t>Kinder und Frauen müssen jeden Tag Wasser holen</a:t>
            </a:r>
            <a:br>
              <a:rPr lang="de-AT" sz="2400" dirty="0">
                <a:latin typeface="Georgia" panose="02040502050405020303" pitchFamily="18" charset="0"/>
              </a:rPr>
            </a:br>
            <a:r>
              <a:rPr lang="de-AT" sz="1000" dirty="0">
                <a:latin typeface="Georgia" panose="02040502050405020303" pitchFamily="18" charset="0"/>
              </a:rPr>
              <a:t> 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de-AT" sz="2400" dirty="0">
                <a:latin typeface="Georgia" panose="02040502050405020303" pitchFamily="18" charset="0"/>
              </a:rPr>
              <a:t>Sie laufen lange Wege mit schweren Kanistern</a:t>
            </a:r>
            <a:br>
              <a:rPr lang="de-AT" sz="2400" dirty="0">
                <a:latin typeface="Georgia" panose="02040502050405020303" pitchFamily="18" charset="0"/>
              </a:rPr>
            </a:br>
            <a:r>
              <a:rPr lang="de-AT" sz="1000" dirty="0">
                <a:latin typeface="Georgia" panose="02040502050405020303" pitchFamily="18" charset="0"/>
              </a:rPr>
              <a:t> 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de-AT" sz="2400" dirty="0">
                <a:latin typeface="Georgia" panose="02040502050405020303" pitchFamily="18" charset="0"/>
              </a:rPr>
              <a:t>Dabei gibt es Gefahren wie Schlangen und wilde Tiere</a:t>
            </a:r>
            <a:endParaRPr lang="de-AT" sz="2200" kern="100" dirty="0">
              <a:solidFill>
                <a:schemeClr val="tx1">
                  <a:lumMod val="50000"/>
                </a:schemeClr>
              </a:solidFill>
              <a:latin typeface="Georgia" panose="02040502050405020303" pitchFamily="18" charset="0"/>
              <a:ea typeface="Arial Unicode MS"/>
              <a:cs typeface="Mangal" panose="02040503050203030202" pitchFamily="18" charset="0"/>
            </a:endParaRP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ED7223E0-DFD2-43A3-9E94-B5AB2A3B0FA5}"/>
              </a:ext>
            </a:extLst>
          </p:cNvPr>
          <p:cNvSpPr/>
          <p:nvPr/>
        </p:nvSpPr>
        <p:spPr>
          <a:xfrm>
            <a:off x="10223500" y="5730619"/>
            <a:ext cx="1968500" cy="1117600"/>
          </a:xfrm>
          <a:prstGeom prst="rect">
            <a:avLst/>
          </a:prstGeom>
          <a:solidFill>
            <a:srgbClr val="FFFFFF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AT" sz="1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9AA2F938-1123-404D-A12E-E315A99271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7592036" cy="6862194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1CC4856F-B153-4D0D-8A52-AAB6333849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3884" y="6375633"/>
            <a:ext cx="1975256" cy="398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941644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  <a:alpha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E11A81B-447F-4539-82D5-BDED6A2FCFE4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842308" y="1770499"/>
            <a:ext cx="4044486" cy="3317002"/>
          </a:xfrm>
        </p:spPr>
        <p:txBody>
          <a:bodyPr>
            <a:noAutofit/>
          </a:bodyPr>
          <a:lstStyle/>
          <a:p>
            <a:pPr algn="r">
              <a:buFont typeface="Wingdings" panose="05000000000000000000" pitchFamily="2" charset="2"/>
              <a:buChar char="v"/>
            </a:pPr>
            <a:endParaRPr lang="de-AT" sz="1900" dirty="0">
              <a:latin typeface="Georgia" panose="02040502050405020303" pitchFamily="18" charset="0"/>
            </a:endParaRPr>
          </a:p>
          <a:p>
            <a:pPr marL="342900" indent="-342900" defTabSz="914400">
              <a:buFont typeface="Wingdings" panose="05000000000000000000" pitchFamily="2" charset="2"/>
              <a:buChar char="v"/>
            </a:pPr>
            <a:r>
              <a:rPr lang="de-AT" sz="2200" kern="1200" dirty="0">
                <a:solidFill>
                  <a:schemeClr val="tx1"/>
                </a:solidFill>
                <a:latin typeface="Georgia" panose="02040502050405020303" pitchFamily="18" charset="0"/>
              </a:rPr>
              <a:t>Große Parks für Touristen und Jäger werden immer größer</a:t>
            </a:r>
            <a:br>
              <a:rPr lang="de-AT" sz="2200" kern="1200" dirty="0">
                <a:solidFill>
                  <a:schemeClr val="tx1"/>
                </a:solidFill>
                <a:latin typeface="Georgia" panose="02040502050405020303" pitchFamily="18" charset="0"/>
              </a:rPr>
            </a:br>
            <a:r>
              <a:rPr lang="de-AT" sz="1000" kern="1200" dirty="0">
                <a:solidFill>
                  <a:schemeClr val="tx1"/>
                </a:solidFill>
                <a:latin typeface="Georgia" panose="02040502050405020303" pitchFamily="18" charset="0"/>
              </a:rPr>
              <a:t>  </a:t>
            </a:r>
          </a:p>
          <a:p>
            <a:pPr marL="342900" indent="-342900" defTabSz="914400">
              <a:buFont typeface="Wingdings" panose="05000000000000000000" pitchFamily="2" charset="2"/>
              <a:buChar char="v"/>
            </a:pPr>
            <a:r>
              <a:rPr lang="de-AT" sz="2200" kern="1200" dirty="0">
                <a:solidFill>
                  <a:schemeClr val="tx1"/>
                </a:solidFill>
                <a:latin typeface="Georgia" panose="02040502050405020303" pitchFamily="18" charset="0"/>
              </a:rPr>
              <a:t>Die Massai verlieren ihre Weideplätze für die Tiere.</a:t>
            </a:r>
            <a:br>
              <a:rPr lang="de-AT" sz="2200" kern="1200" dirty="0">
                <a:solidFill>
                  <a:schemeClr val="tx1"/>
                </a:solidFill>
                <a:latin typeface="Georgia" panose="02040502050405020303" pitchFamily="18" charset="0"/>
              </a:rPr>
            </a:br>
            <a:r>
              <a:rPr lang="de-AT" sz="2200" kern="1200" dirty="0">
                <a:solidFill>
                  <a:schemeClr val="tx1"/>
                </a:solidFill>
                <a:latin typeface="Georgia" panose="02040502050405020303" pitchFamily="18" charset="0"/>
              </a:rPr>
              <a:t>So ist ihr Leben als Hirten in Gefahr</a:t>
            </a:r>
          </a:p>
        </p:txBody>
      </p:sp>
      <p:pic>
        <p:nvPicPr>
          <p:cNvPr id="11" name="Bildplatzhalter 10">
            <a:extLst>
              <a:ext uri="{FF2B5EF4-FFF2-40B4-BE49-F238E27FC236}">
                <a16:creationId xmlns:a16="http://schemas.microsoft.com/office/drawing/2014/main" id="{7CAE2AFF-C80A-4C2D-8132-50A7A3BA90AD}"/>
              </a:ext>
            </a:extLst>
          </p:cNvPr>
          <p:cNvPicPr>
            <a:picLocks noGrp="1" noChangeAspect="1"/>
          </p:cNvPicPr>
          <p:nvPr>
            <p:ph type="pic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70" r="14670"/>
          <a:stretch>
            <a:fillRect/>
          </a:stretch>
        </p:blipFill>
        <p:spPr>
          <a:xfrm>
            <a:off x="5734050" y="0"/>
            <a:ext cx="6461125" cy="6858000"/>
          </a:xfrm>
        </p:spPr>
      </p:pic>
    </p:spTree>
    <p:extLst>
      <p:ext uri="{BB962C8B-B14F-4D97-AF65-F5344CB8AC3E}">
        <p14:creationId xmlns:p14="http://schemas.microsoft.com/office/powerpoint/2010/main" val="422214839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platzhalter 3">
            <a:extLst>
              <a:ext uri="{FF2B5EF4-FFF2-40B4-BE49-F238E27FC236}">
                <a16:creationId xmlns:a16="http://schemas.microsoft.com/office/drawing/2014/main" id="{64F5E94B-ABD5-B4D4-994C-A9D848B28EB1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8487266" y="1928670"/>
            <a:ext cx="3428999" cy="3151487"/>
          </a:xfrm>
        </p:spPr>
        <p:txBody>
          <a:bodyPr>
            <a:noAutofit/>
          </a:bodyPr>
          <a:lstStyle/>
          <a:p>
            <a:pPr marL="342900" indent="-342900" defTabSz="914400">
              <a:buFont typeface="Wingdings" panose="05000000000000000000" pitchFamily="2" charset="2"/>
              <a:buChar char="v"/>
            </a:pPr>
            <a:r>
              <a:rPr lang="de-AT" sz="2200" kern="1200" dirty="0">
                <a:solidFill>
                  <a:schemeClr val="tx1"/>
                </a:solidFill>
                <a:latin typeface="Georgia" panose="02040502050405020303" pitchFamily="18" charset="0"/>
              </a:rPr>
              <a:t>Unsere Freund*innen von HLDD helfen den Menschen</a:t>
            </a:r>
          </a:p>
          <a:p>
            <a:pPr marL="342900" indent="-342900" defTabSz="914400">
              <a:buFont typeface="Wingdings" panose="05000000000000000000" pitchFamily="2" charset="2"/>
              <a:buChar char="v"/>
            </a:pPr>
            <a:endParaRPr lang="de-AT" sz="1000" kern="1200" dirty="0">
              <a:solidFill>
                <a:schemeClr val="tx1"/>
              </a:solidFill>
              <a:latin typeface="Georgia" panose="02040502050405020303" pitchFamily="18" charset="0"/>
            </a:endParaRPr>
          </a:p>
          <a:p>
            <a:pPr marL="342900" indent="-342900" defTabSz="914400">
              <a:buFont typeface="Wingdings" panose="05000000000000000000" pitchFamily="2" charset="2"/>
              <a:buChar char="v"/>
            </a:pPr>
            <a:r>
              <a:rPr lang="de-AT" sz="2200" kern="1200" dirty="0">
                <a:solidFill>
                  <a:schemeClr val="tx1"/>
                </a:solidFill>
                <a:latin typeface="Georgia" panose="02040502050405020303" pitchFamily="18" charset="0"/>
              </a:rPr>
              <a:t>Sie geben Essen und unterstützen die Familien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B49CC68C-3F7E-4C61-8BE5-8E34E1594DBD}"/>
              </a:ext>
            </a:extLst>
          </p:cNvPr>
          <p:cNvSpPr/>
          <p:nvPr/>
        </p:nvSpPr>
        <p:spPr>
          <a:xfrm>
            <a:off x="9911443" y="5730619"/>
            <a:ext cx="2280557" cy="1117600"/>
          </a:xfrm>
          <a:prstGeom prst="rect">
            <a:avLst/>
          </a:prstGeom>
          <a:solidFill>
            <a:srgbClr val="FFFFFF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AT" sz="1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10509F0A-CCA4-4F01-9B58-3806610AF8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8051800" cy="6038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113866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  <a:alpha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2">
            <a:extLst>
              <a:ext uri="{FF2B5EF4-FFF2-40B4-BE49-F238E27FC236}">
                <a16:creationId xmlns:a16="http://schemas.microsoft.com/office/drawing/2014/main" id="{3DA4304B-6151-471C-97B4-2AFA10F8CC82}"/>
              </a:ext>
            </a:extLst>
          </p:cNvPr>
          <p:cNvSpPr txBox="1">
            <a:spLocks/>
          </p:cNvSpPr>
          <p:nvPr/>
        </p:nvSpPr>
        <p:spPr>
          <a:xfrm>
            <a:off x="241708" y="1489169"/>
            <a:ext cx="3527976" cy="3644893"/>
          </a:xfrm>
          <a:custGeom>
            <a:avLst/>
            <a:gdLst>
              <a:gd name="connsiteX0" fmla="*/ 0 w 13840104"/>
              <a:gd name="connsiteY0" fmla="*/ 0 h 9576884"/>
              <a:gd name="connsiteX1" fmla="*/ 13840104 w 13840104"/>
              <a:gd name="connsiteY1" fmla="*/ 0 h 9576884"/>
              <a:gd name="connsiteX2" fmla="*/ 13840104 w 13840104"/>
              <a:gd name="connsiteY2" fmla="*/ 9576884 h 9576884"/>
              <a:gd name="connsiteX3" fmla="*/ 0 w 13840104"/>
              <a:gd name="connsiteY3" fmla="*/ 9576884 h 9576884"/>
              <a:gd name="connsiteX4" fmla="*/ 0 w 13840104"/>
              <a:gd name="connsiteY4" fmla="*/ 0 h 9576884"/>
              <a:gd name="connsiteX0" fmla="*/ 3020786 w 13840104"/>
              <a:gd name="connsiteY0" fmla="*/ 0 h 9609541"/>
              <a:gd name="connsiteX1" fmla="*/ 13840104 w 13840104"/>
              <a:gd name="connsiteY1" fmla="*/ 32657 h 9609541"/>
              <a:gd name="connsiteX2" fmla="*/ 13840104 w 13840104"/>
              <a:gd name="connsiteY2" fmla="*/ 9609541 h 9609541"/>
              <a:gd name="connsiteX3" fmla="*/ 0 w 13840104"/>
              <a:gd name="connsiteY3" fmla="*/ 9609541 h 9609541"/>
              <a:gd name="connsiteX4" fmla="*/ 3020786 w 13840104"/>
              <a:gd name="connsiteY4" fmla="*/ 0 h 9609541"/>
              <a:gd name="connsiteX0" fmla="*/ 3037115 w 13840104"/>
              <a:gd name="connsiteY0" fmla="*/ 97972 h 9576884"/>
              <a:gd name="connsiteX1" fmla="*/ 13840104 w 13840104"/>
              <a:gd name="connsiteY1" fmla="*/ 0 h 9576884"/>
              <a:gd name="connsiteX2" fmla="*/ 13840104 w 13840104"/>
              <a:gd name="connsiteY2" fmla="*/ 9576884 h 9576884"/>
              <a:gd name="connsiteX3" fmla="*/ 0 w 13840104"/>
              <a:gd name="connsiteY3" fmla="*/ 9576884 h 9576884"/>
              <a:gd name="connsiteX4" fmla="*/ 3037115 w 13840104"/>
              <a:gd name="connsiteY4" fmla="*/ 97972 h 9576884"/>
              <a:gd name="connsiteX0" fmla="*/ 3037115 w 13840104"/>
              <a:gd name="connsiteY0" fmla="*/ 0 h 9576884"/>
              <a:gd name="connsiteX1" fmla="*/ 13840104 w 13840104"/>
              <a:gd name="connsiteY1" fmla="*/ 0 h 9576884"/>
              <a:gd name="connsiteX2" fmla="*/ 13840104 w 13840104"/>
              <a:gd name="connsiteY2" fmla="*/ 9576884 h 9576884"/>
              <a:gd name="connsiteX3" fmla="*/ 0 w 13840104"/>
              <a:gd name="connsiteY3" fmla="*/ 9576884 h 9576884"/>
              <a:gd name="connsiteX4" fmla="*/ 3037115 w 13840104"/>
              <a:gd name="connsiteY4" fmla="*/ 0 h 9576884"/>
              <a:gd name="connsiteX0" fmla="*/ 4359729 w 15162718"/>
              <a:gd name="connsiteY0" fmla="*/ 0 h 9593212"/>
              <a:gd name="connsiteX1" fmla="*/ 15162718 w 15162718"/>
              <a:gd name="connsiteY1" fmla="*/ 0 h 9593212"/>
              <a:gd name="connsiteX2" fmla="*/ 15162718 w 15162718"/>
              <a:gd name="connsiteY2" fmla="*/ 9576884 h 9593212"/>
              <a:gd name="connsiteX3" fmla="*/ 0 w 15162718"/>
              <a:gd name="connsiteY3" fmla="*/ 9593212 h 9593212"/>
              <a:gd name="connsiteX4" fmla="*/ 4359729 w 15162718"/>
              <a:gd name="connsiteY4" fmla="*/ 0 h 9593212"/>
              <a:gd name="connsiteX0" fmla="*/ 3200401 w 15162718"/>
              <a:gd name="connsiteY0" fmla="*/ 0 h 9593212"/>
              <a:gd name="connsiteX1" fmla="*/ 15162718 w 15162718"/>
              <a:gd name="connsiteY1" fmla="*/ 0 h 9593212"/>
              <a:gd name="connsiteX2" fmla="*/ 15162718 w 15162718"/>
              <a:gd name="connsiteY2" fmla="*/ 9576884 h 9593212"/>
              <a:gd name="connsiteX3" fmla="*/ 0 w 15162718"/>
              <a:gd name="connsiteY3" fmla="*/ 9593212 h 9593212"/>
              <a:gd name="connsiteX4" fmla="*/ 3200401 w 15162718"/>
              <a:gd name="connsiteY4" fmla="*/ 0 h 9593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162718" h="9593212">
                <a:moveTo>
                  <a:pt x="3200401" y="0"/>
                </a:moveTo>
                <a:lnTo>
                  <a:pt x="15162718" y="0"/>
                </a:lnTo>
                <a:lnTo>
                  <a:pt x="15162718" y="9576884"/>
                </a:lnTo>
                <a:lnTo>
                  <a:pt x="0" y="9593212"/>
                </a:lnTo>
                <a:lnTo>
                  <a:pt x="3200401" y="0"/>
                </a:lnTo>
                <a:close/>
              </a:path>
            </a:pathLst>
          </a:custGeom>
        </p:spPr>
        <p:txBody>
          <a:bodyPr/>
          <a:lstStyle>
            <a:lvl1pPr marL="152445" marR="0" indent="-152445" algn="l" defTabSz="45742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6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1086175" marR="0" indent="-171501" algn="l" defTabSz="45742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2025350" marR="0" indent="-196001" algn="l" defTabSz="45742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2972691" marR="0" indent="-228668" algn="l" defTabSz="45742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3887365" marR="0" indent="-228668" algn="l" defTabSz="45742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4725816" marR="0" indent="-152445" algn="l" defTabSz="45742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1201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5640490" marR="0" indent="-152445" algn="l" defTabSz="45742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1201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6555164" marR="0" indent="-152445" algn="l" defTabSz="45742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1201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7469839" marR="0" indent="-152445" algn="l" defTabSz="45742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1201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342900" indent="-342900" defTabSz="914400">
              <a:buFont typeface="Wingdings" panose="05000000000000000000" pitchFamily="2" charset="2"/>
              <a:buChar char="v"/>
            </a:pPr>
            <a:r>
              <a:rPr lang="de-AT" sz="2200" dirty="0">
                <a:solidFill>
                  <a:schemeClr val="tx1"/>
                </a:solidFill>
                <a:latin typeface="Georgia" panose="02040502050405020303" pitchFamily="18" charset="0"/>
              </a:rPr>
              <a:t>HLDD macht Kurse für bessere Landwirtschaft</a:t>
            </a:r>
            <a:br>
              <a:rPr lang="de-AT" sz="2200" dirty="0">
                <a:solidFill>
                  <a:schemeClr val="tx1"/>
                </a:solidFill>
                <a:latin typeface="Georgia" panose="02040502050405020303" pitchFamily="18" charset="0"/>
              </a:rPr>
            </a:br>
            <a:r>
              <a:rPr lang="de-AT" sz="1000" dirty="0">
                <a:solidFill>
                  <a:schemeClr val="tx1"/>
                </a:solidFill>
                <a:latin typeface="Georgia" panose="02040502050405020303" pitchFamily="18" charset="0"/>
              </a:rPr>
              <a:t>  </a:t>
            </a:r>
          </a:p>
          <a:p>
            <a:pPr marL="342900" indent="-342900" defTabSz="914400">
              <a:buFont typeface="Wingdings" panose="05000000000000000000" pitchFamily="2" charset="2"/>
              <a:buChar char="v"/>
            </a:pPr>
            <a:r>
              <a:rPr lang="de-AT" sz="2200" dirty="0">
                <a:solidFill>
                  <a:schemeClr val="tx1"/>
                </a:solidFill>
                <a:latin typeface="Georgia" panose="02040502050405020303" pitchFamily="18" charset="0"/>
              </a:rPr>
              <a:t>Die Menschen lernen, wie Pflanzen mit wenig Wasser wachsen</a:t>
            </a:r>
            <a:br>
              <a:rPr lang="de-AT" sz="2200" dirty="0">
                <a:solidFill>
                  <a:schemeClr val="tx1"/>
                </a:solidFill>
                <a:latin typeface="Georgia" panose="02040502050405020303" pitchFamily="18" charset="0"/>
              </a:rPr>
            </a:br>
            <a:r>
              <a:rPr lang="de-AT" sz="1000" dirty="0">
                <a:solidFill>
                  <a:schemeClr val="tx1"/>
                </a:solidFill>
                <a:latin typeface="Georgia" panose="02040502050405020303" pitchFamily="18" charset="0"/>
              </a:rPr>
              <a:t>   </a:t>
            </a:r>
          </a:p>
          <a:p>
            <a:pPr marL="342900" indent="-342900" defTabSz="914400">
              <a:buFont typeface="Wingdings" panose="05000000000000000000" pitchFamily="2" charset="2"/>
              <a:buChar char="v"/>
            </a:pPr>
            <a:r>
              <a:rPr lang="de-AT" sz="2200" dirty="0">
                <a:solidFill>
                  <a:schemeClr val="tx1"/>
                </a:solidFill>
                <a:latin typeface="Georgia" panose="02040502050405020303" pitchFamily="18" charset="0"/>
              </a:rPr>
              <a:t>Stella und Philemon können so ihre Familie versorgen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4934AC3E-F841-4232-B0B7-3CD3CFBCFB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4099" y="-2847"/>
            <a:ext cx="8147901" cy="6860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481037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>
            <a:extLst>
              <a:ext uri="{FF2B5EF4-FFF2-40B4-BE49-F238E27FC236}">
                <a16:creationId xmlns:a16="http://schemas.microsoft.com/office/drawing/2014/main" id="{43A245C4-F17B-4433-B692-88B49C4B2321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6027447" y="2095283"/>
            <a:ext cx="4487268" cy="2667434"/>
          </a:xfrm>
        </p:spPr>
        <p:txBody>
          <a:bodyPr>
            <a:noAutofit/>
          </a:bodyPr>
          <a:lstStyle/>
          <a:p>
            <a:pPr marL="342900" indent="-342900" defTabSz="914400">
              <a:buFont typeface="Wingdings" panose="05000000000000000000" pitchFamily="2" charset="2"/>
              <a:buChar char="v"/>
            </a:pPr>
            <a:r>
              <a:rPr lang="de-AT" sz="2200" kern="1200" dirty="0">
                <a:solidFill>
                  <a:schemeClr val="tx1"/>
                </a:solidFill>
                <a:latin typeface="Georgia" panose="02040502050405020303" pitchFamily="18" charset="0"/>
              </a:rPr>
              <a:t>Agnes und </a:t>
            </a:r>
            <a:r>
              <a:rPr lang="de-AT" sz="2200" kern="1200" dirty="0" err="1">
                <a:solidFill>
                  <a:schemeClr val="tx1"/>
                </a:solidFill>
                <a:latin typeface="Georgia" panose="02040502050405020303" pitchFamily="18" charset="0"/>
              </a:rPr>
              <a:t>Frola</a:t>
            </a:r>
            <a:r>
              <a:rPr lang="de-AT" sz="2200" kern="1200" dirty="0">
                <a:solidFill>
                  <a:schemeClr val="tx1"/>
                </a:solidFill>
                <a:latin typeface="Georgia" panose="02040502050405020303" pitchFamily="18" charset="0"/>
              </a:rPr>
              <a:t> kochen mit besonderen Öfen</a:t>
            </a:r>
            <a:br>
              <a:rPr lang="de-AT" sz="2200" kern="1200" dirty="0">
                <a:solidFill>
                  <a:schemeClr val="tx1"/>
                </a:solidFill>
                <a:latin typeface="Georgia" panose="02040502050405020303" pitchFamily="18" charset="0"/>
              </a:rPr>
            </a:br>
            <a:r>
              <a:rPr lang="de-AT" sz="1000" kern="1200" dirty="0">
                <a:solidFill>
                  <a:schemeClr val="tx1"/>
                </a:solidFill>
                <a:latin typeface="Georgia" panose="02040502050405020303" pitchFamily="18" charset="0"/>
              </a:rPr>
              <a:t>  </a:t>
            </a:r>
          </a:p>
          <a:p>
            <a:pPr marL="342900" indent="-342900" defTabSz="914400">
              <a:buFont typeface="Wingdings" panose="05000000000000000000" pitchFamily="2" charset="2"/>
              <a:buChar char="v"/>
            </a:pPr>
            <a:r>
              <a:rPr lang="de-AT" sz="2200" kern="1200" dirty="0">
                <a:solidFill>
                  <a:schemeClr val="tx1"/>
                </a:solidFill>
                <a:latin typeface="Georgia" panose="02040502050405020303" pitchFamily="18" charset="0"/>
              </a:rPr>
              <a:t>Sie brauchen viel weniger Holz</a:t>
            </a:r>
            <a:br>
              <a:rPr lang="de-AT" sz="2200" kern="1200" dirty="0">
                <a:solidFill>
                  <a:schemeClr val="tx1"/>
                </a:solidFill>
                <a:latin typeface="Georgia" panose="02040502050405020303" pitchFamily="18" charset="0"/>
              </a:rPr>
            </a:br>
            <a:r>
              <a:rPr lang="de-AT" sz="1000" kern="1200" dirty="0">
                <a:solidFill>
                  <a:schemeClr val="tx1"/>
                </a:solidFill>
                <a:latin typeface="Georgia" panose="02040502050405020303" pitchFamily="18" charset="0"/>
              </a:rPr>
              <a:t>  </a:t>
            </a:r>
          </a:p>
          <a:p>
            <a:pPr marL="342900" indent="-342900" defTabSz="914400">
              <a:buFont typeface="Wingdings" panose="05000000000000000000" pitchFamily="2" charset="2"/>
              <a:buChar char="v"/>
            </a:pPr>
            <a:r>
              <a:rPr lang="de-AT" sz="2200" kern="1200" dirty="0">
                <a:solidFill>
                  <a:schemeClr val="tx1"/>
                </a:solidFill>
                <a:latin typeface="Georgia" panose="02040502050405020303" pitchFamily="18" charset="0"/>
              </a:rPr>
              <a:t>Das schützt die Bäume und es gibt weniger Rauch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79196556-C6DD-4BD2-93F6-F5F44D5A77AC}"/>
              </a:ext>
            </a:extLst>
          </p:cNvPr>
          <p:cNvSpPr/>
          <p:nvPr/>
        </p:nvSpPr>
        <p:spPr>
          <a:xfrm>
            <a:off x="10223500" y="5730619"/>
            <a:ext cx="1968500" cy="1117600"/>
          </a:xfrm>
          <a:prstGeom prst="rect">
            <a:avLst/>
          </a:prstGeom>
          <a:solidFill>
            <a:srgbClr val="FFFFFF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AT" sz="1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7DA9A326-A405-4901-AA87-D8E3DF2196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410986" cy="6858000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D597E957-E88E-45D0-9FEA-584DEEC1F6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9972" y="6376995"/>
            <a:ext cx="1968500" cy="396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772890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  <a:alpha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>
            <a:extLst>
              <a:ext uri="{FF2B5EF4-FFF2-40B4-BE49-F238E27FC236}">
                <a16:creationId xmlns:a16="http://schemas.microsoft.com/office/drawing/2014/main" id="{D3574452-66E1-44A8-9440-6200E403ADC1}"/>
              </a:ext>
            </a:extLst>
          </p:cNvPr>
          <p:cNvSpPr/>
          <p:nvPr/>
        </p:nvSpPr>
        <p:spPr>
          <a:xfrm>
            <a:off x="882524" y="1905506"/>
            <a:ext cx="4698146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de-AT" sz="2400" dirty="0">
                <a:latin typeface="Georgia" panose="02040502050405020303" pitchFamily="18" charset="0"/>
              </a:rPr>
              <a:t>Die Familien pflanzen Gemüse und Obst</a:t>
            </a:r>
            <a:br>
              <a:rPr lang="de-AT" sz="2400" dirty="0">
                <a:latin typeface="Georgia" panose="02040502050405020303" pitchFamily="18" charset="0"/>
              </a:rPr>
            </a:br>
            <a:r>
              <a:rPr lang="de-AT" sz="1000" dirty="0">
                <a:latin typeface="Georgia" panose="02040502050405020303" pitchFamily="18" charset="0"/>
              </a:rPr>
              <a:t> 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de-AT" sz="2400" dirty="0">
                <a:latin typeface="Georgia" panose="02040502050405020303" pitchFamily="18" charset="0"/>
              </a:rPr>
              <a:t>Sie kochen gesunde Mahlzeiten</a:t>
            </a:r>
            <a:br>
              <a:rPr lang="de-AT" sz="2400" dirty="0">
                <a:latin typeface="Georgia" panose="02040502050405020303" pitchFamily="18" charset="0"/>
              </a:rPr>
            </a:br>
            <a:r>
              <a:rPr lang="de-AT" sz="1000" dirty="0">
                <a:latin typeface="Georgia" panose="02040502050405020303" pitchFamily="18" charset="0"/>
              </a:rPr>
              <a:t> 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de-AT" sz="2400" dirty="0">
                <a:latin typeface="Georgia" panose="02040502050405020303" pitchFamily="18" charset="0"/>
              </a:rPr>
              <a:t>So bleiben </a:t>
            </a:r>
            <a:r>
              <a:rPr lang="de-AT" sz="2400" dirty="0" err="1">
                <a:latin typeface="Georgia" panose="02040502050405020303" pitchFamily="18" charset="0"/>
              </a:rPr>
              <a:t>Laurensia</a:t>
            </a:r>
            <a:r>
              <a:rPr lang="de-AT" sz="2400" dirty="0">
                <a:latin typeface="Georgia" panose="02040502050405020303" pitchFamily="18" charset="0"/>
              </a:rPr>
              <a:t> and </a:t>
            </a:r>
            <a:r>
              <a:rPr lang="de-AT" sz="2400" dirty="0" err="1">
                <a:latin typeface="Georgia" panose="02040502050405020303" pitchFamily="18" charset="0"/>
              </a:rPr>
              <a:t>Graciana</a:t>
            </a:r>
            <a:r>
              <a:rPr lang="de-AT" sz="2400" dirty="0">
                <a:latin typeface="Georgia" panose="02040502050405020303" pitchFamily="18" charset="0"/>
              </a:rPr>
              <a:t> gesund</a:t>
            </a:r>
            <a:endParaRPr lang="de-AT" sz="2000" kern="100" dirty="0">
              <a:solidFill>
                <a:schemeClr val="tx1">
                  <a:lumMod val="50000"/>
                </a:schemeClr>
              </a:solidFill>
              <a:latin typeface="Georgia" panose="02040502050405020303" pitchFamily="18" charset="0"/>
              <a:ea typeface="Arial Unicode MS"/>
              <a:cs typeface="Mangal" panose="02040503050203030202" pitchFamily="18" charset="0"/>
            </a:endParaRP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5DEF7FBE-41E2-4388-9AFB-F035B3C46A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8701" y="0"/>
            <a:ext cx="52632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8763733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3">
            <a:extLst>
              <a:ext uri="{FF2B5EF4-FFF2-40B4-BE49-F238E27FC236}">
                <a16:creationId xmlns:a16="http://schemas.microsoft.com/office/drawing/2014/main" id="{CEA7BC5F-9B4F-49E0-A0BB-C51BDE30F216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6096000" y="2134612"/>
            <a:ext cx="4194635" cy="2876424"/>
          </a:xfrm>
        </p:spPr>
        <p:txBody>
          <a:bodyPr>
            <a:normAutofit/>
          </a:bodyPr>
          <a:lstStyle/>
          <a:p>
            <a:pPr marL="342900" indent="-342900" defTabSz="914400">
              <a:lnSpc>
                <a:spcPct val="110000"/>
              </a:lnSpc>
              <a:buFont typeface="Wingdings" panose="05000000000000000000" pitchFamily="2" charset="2"/>
              <a:buChar char="v"/>
            </a:pPr>
            <a:r>
              <a:rPr lang="de-AT" sz="2200" kern="1200" dirty="0" err="1">
                <a:solidFill>
                  <a:schemeClr val="tx1"/>
                </a:solidFill>
                <a:latin typeface="Georgia" panose="02040502050405020303" pitchFamily="18" charset="0"/>
              </a:rPr>
              <a:t>Domician</a:t>
            </a:r>
            <a:r>
              <a:rPr lang="de-AT" sz="2200" kern="1200" dirty="0">
                <a:solidFill>
                  <a:schemeClr val="tx1"/>
                </a:solidFill>
                <a:latin typeface="Georgia" panose="02040502050405020303" pitchFamily="18" charset="0"/>
              </a:rPr>
              <a:t> verkauft Bananen</a:t>
            </a:r>
            <a:br>
              <a:rPr lang="de-AT" sz="2200" kern="1200" dirty="0">
                <a:solidFill>
                  <a:schemeClr val="tx1"/>
                </a:solidFill>
                <a:latin typeface="Georgia" panose="02040502050405020303" pitchFamily="18" charset="0"/>
              </a:rPr>
            </a:br>
            <a:r>
              <a:rPr lang="de-AT" sz="1000" kern="1200" dirty="0">
                <a:solidFill>
                  <a:schemeClr val="tx1"/>
                </a:solidFill>
                <a:latin typeface="Georgia" panose="02040502050405020303" pitchFamily="18" charset="0"/>
              </a:rPr>
              <a:t>  </a:t>
            </a:r>
          </a:p>
          <a:p>
            <a:pPr marL="342900" indent="-342900" defTabSz="914400">
              <a:lnSpc>
                <a:spcPct val="110000"/>
              </a:lnSpc>
              <a:buFont typeface="Wingdings" panose="05000000000000000000" pitchFamily="2" charset="2"/>
              <a:buChar char="v"/>
            </a:pPr>
            <a:r>
              <a:rPr lang="de-AT" sz="2200" kern="1200" dirty="0">
                <a:solidFill>
                  <a:schemeClr val="tx1"/>
                </a:solidFill>
                <a:latin typeface="Georgia" panose="02040502050405020303" pitchFamily="18" charset="0"/>
              </a:rPr>
              <a:t>Mit dem Geld kauft er Kleidung, Medizin</a:t>
            </a:r>
            <a:br>
              <a:rPr lang="de-AT" sz="2200" kern="1200" dirty="0">
                <a:solidFill>
                  <a:schemeClr val="tx1"/>
                </a:solidFill>
                <a:latin typeface="Georgia" panose="02040502050405020303" pitchFamily="18" charset="0"/>
              </a:rPr>
            </a:br>
            <a:r>
              <a:rPr lang="de-AT" sz="2200" kern="1200" dirty="0">
                <a:solidFill>
                  <a:schemeClr val="tx1"/>
                </a:solidFill>
                <a:latin typeface="Georgia" panose="02040502050405020303" pitchFamily="18" charset="0"/>
              </a:rPr>
              <a:t>und bezahlt die Schule für seine Kinder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AD96E0A8-43C8-4A7F-A8BE-51480937481F}"/>
              </a:ext>
            </a:extLst>
          </p:cNvPr>
          <p:cNvSpPr/>
          <p:nvPr/>
        </p:nvSpPr>
        <p:spPr>
          <a:xfrm>
            <a:off x="10223500" y="5470549"/>
            <a:ext cx="1968500" cy="1117600"/>
          </a:xfrm>
          <a:prstGeom prst="rect">
            <a:avLst/>
          </a:prstGeom>
          <a:solidFill>
            <a:srgbClr val="FFFFFF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AT" sz="1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F0F8E565-7493-448D-8341-74EA05ED8E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996206" cy="6858000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F5046252-6E5A-4983-AF6A-5B688299C0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9920" y="6263291"/>
            <a:ext cx="2141774" cy="431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818987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  <a:alpha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>
            <a:extLst>
              <a:ext uri="{FF2B5EF4-FFF2-40B4-BE49-F238E27FC236}">
                <a16:creationId xmlns:a16="http://schemas.microsoft.com/office/drawing/2014/main" id="{3F9FCF94-0C45-4D1E-93DA-FAD76D1D6358}"/>
              </a:ext>
            </a:extLst>
          </p:cNvPr>
          <p:cNvSpPr/>
          <p:nvPr/>
        </p:nvSpPr>
        <p:spPr>
          <a:xfrm>
            <a:off x="215403" y="2080746"/>
            <a:ext cx="4234049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de-AT" sz="2400" dirty="0">
                <a:latin typeface="Georgia" panose="02040502050405020303" pitchFamily="18" charset="0"/>
              </a:rPr>
              <a:t>Unsere Freund*innen von PWC helfen den Massai-Frauen</a:t>
            </a:r>
            <a:br>
              <a:rPr lang="de-AT" sz="2400" dirty="0">
                <a:latin typeface="Georgia" panose="02040502050405020303" pitchFamily="18" charset="0"/>
              </a:rPr>
            </a:br>
            <a:r>
              <a:rPr lang="de-AT" sz="1000" dirty="0">
                <a:latin typeface="Georgia" panose="02040502050405020303" pitchFamily="18" charset="0"/>
              </a:rPr>
              <a:t> 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de-AT" sz="2400" dirty="0">
                <a:latin typeface="Georgia" panose="02040502050405020303" pitchFamily="18" charset="0"/>
              </a:rPr>
              <a:t>Die Frauen lernen, für ihre Rechte einzutreten</a:t>
            </a:r>
            <a:br>
              <a:rPr lang="de-AT" sz="2400" dirty="0">
                <a:latin typeface="Georgia" panose="02040502050405020303" pitchFamily="18" charset="0"/>
              </a:rPr>
            </a:br>
            <a:r>
              <a:rPr lang="de-AT" sz="2400" dirty="0">
                <a:latin typeface="Georgia" panose="02040502050405020303" pitchFamily="18" charset="0"/>
              </a:rPr>
              <a:t>und eigenes Geld zu verdienen</a:t>
            </a:r>
            <a:endParaRPr lang="de-AT" sz="2200" dirty="0">
              <a:latin typeface="Georgia" panose="02040502050405020303" pitchFamily="18" charset="0"/>
            </a:endParaRP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2626364A-C789-48BD-9B1D-6677077A13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3720" y="0"/>
            <a:ext cx="76482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371673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/>
          <p:cNvSpPr>
            <a:spLocks noGrp="1"/>
          </p:cNvSpPr>
          <p:nvPr>
            <p:ph type="body" sz="half" idx="1"/>
          </p:nvPr>
        </p:nvSpPr>
        <p:spPr>
          <a:xfrm>
            <a:off x="7517150" y="2255857"/>
            <a:ext cx="3984637" cy="2346285"/>
          </a:xfrm>
        </p:spPr>
        <p:txBody>
          <a:bodyPr>
            <a:noAutofit/>
          </a:bodyPr>
          <a:lstStyle/>
          <a:p>
            <a:pPr marL="0" indent="0" algn="r">
              <a:buNone/>
            </a:pPr>
            <a:r>
              <a:rPr lang="de-AT" sz="2000" b="1" dirty="0" err="1">
                <a:solidFill>
                  <a:schemeClr val="accent1"/>
                </a:solidFill>
                <a:latin typeface="Georgia" panose="02040502050405020303" pitchFamily="18" charset="0"/>
              </a:rPr>
              <a:t>Puspa</a:t>
            </a:r>
            <a:r>
              <a:rPr lang="de-AT" sz="2000" dirty="0">
                <a:latin typeface="Georgia" panose="02040502050405020303" pitchFamily="18" charset="0"/>
              </a:rPr>
              <a:t> entwickelte mit Hilfe unserer Projektpartner*innen </a:t>
            </a:r>
          </a:p>
          <a:p>
            <a:pPr marL="0" indent="0" algn="r">
              <a:buNone/>
            </a:pPr>
            <a:r>
              <a:rPr lang="de-AT" sz="2000" dirty="0">
                <a:latin typeface="Georgia" panose="02040502050405020303" pitchFamily="18" charset="0"/>
              </a:rPr>
              <a:t>eine Geschäftsidee. </a:t>
            </a:r>
          </a:p>
          <a:p>
            <a:pPr marL="0" indent="0" algn="r">
              <a:buNone/>
            </a:pPr>
            <a:endParaRPr lang="de-AT" sz="2000" dirty="0">
              <a:latin typeface="Georgia" panose="02040502050405020303" pitchFamily="18" charset="0"/>
            </a:endParaRPr>
          </a:p>
          <a:p>
            <a:pPr marL="0" indent="0" algn="r">
              <a:buNone/>
            </a:pPr>
            <a:r>
              <a:rPr lang="de-AT" sz="2000" dirty="0">
                <a:latin typeface="Georgia" panose="02040502050405020303" pitchFamily="18" charset="0"/>
              </a:rPr>
              <a:t>Jetzt stellt sie Putzmittel her, </a:t>
            </a:r>
          </a:p>
          <a:p>
            <a:pPr marL="0" indent="0" algn="r">
              <a:buNone/>
            </a:pPr>
            <a:r>
              <a:rPr lang="de-AT" sz="2000" dirty="0">
                <a:latin typeface="Georgia" panose="02040502050405020303" pitchFamily="18" charset="0"/>
              </a:rPr>
              <a:t>die sie an kleine Geschäfte und Privatpersonen verkauft.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C6D4EA0F-F569-46CD-A2C4-590CA3B75679}"/>
              </a:ext>
            </a:extLst>
          </p:cNvPr>
          <p:cNvSpPr/>
          <p:nvPr/>
        </p:nvSpPr>
        <p:spPr>
          <a:xfrm>
            <a:off x="10223500" y="5730619"/>
            <a:ext cx="1968500" cy="1117600"/>
          </a:xfrm>
          <a:prstGeom prst="rect">
            <a:avLst/>
          </a:prstGeom>
          <a:solidFill>
            <a:srgbClr val="FFFFFF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AT" sz="1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DE195E58-0693-4D95-9B27-00630F43C88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24961" y="6141438"/>
            <a:ext cx="1856507" cy="626394"/>
          </a:xfrm>
          <a:prstGeom prst="rect">
            <a:avLst/>
          </a:prstGeom>
        </p:spPr>
      </p:pic>
      <p:pic>
        <p:nvPicPr>
          <p:cNvPr id="9" name="Bildplatzhalter 8">
            <a:extLst>
              <a:ext uri="{FF2B5EF4-FFF2-40B4-BE49-F238E27FC236}">
                <a16:creationId xmlns:a16="http://schemas.microsoft.com/office/drawing/2014/main" id="{2996535A-242A-41E3-8EBD-C55422B09426}"/>
              </a:ext>
            </a:extLst>
          </p:cNvPr>
          <p:cNvPicPr>
            <a:picLocks noGrp="1" noChangeAspect="1"/>
          </p:cNvPicPr>
          <p:nvPr>
            <p:ph type="pic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01" r="16701"/>
          <a:stretch>
            <a:fillRect/>
          </a:stretch>
        </p:blipFill>
        <p:spPr>
          <a:xfrm>
            <a:off x="6096000" y="0"/>
            <a:ext cx="6090136" cy="6867781"/>
          </a:xfrm>
        </p:spPr>
      </p:pic>
      <p:sp>
        <p:nvSpPr>
          <p:cNvPr id="10" name="Rechteck 9">
            <a:extLst>
              <a:ext uri="{FF2B5EF4-FFF2-40B4-BE49-F238E27FC236}">
                <a16:creationId xmlns:a16="http://schemas.microsoft.com/office/drawing/2014/main" id="{72BEEB35-74EC-4045-B24C-E7C30F6E6565}"/>
              </a:ext>
            </a:extLst>
          </p:cNvPr>
          <p:cNvSpPr/>
          <p:nvPr/>
        </p:nvSpPr>
        <p:spPr>
          <a:xfrm>
            <a:off x="411337" y="2382559"/>
            <a:ext cx="5108619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de-AT" sz="2400" dirty="0">
                <a:latin typeface="Georgia" panose="02040502050405020303" pitchFamily="18" charset="0"/>
              </a:rPr>
              <a:t>Frauen gründen Spargruppen.</a:t>
            </a:r>
            <a:br>
              <a:rPr lang="de-AT" sz="2400" dirty="0">
                <a:latin typeface="Georgia" panose="02040502050405020303" pitchFamily="18" charset="0"/>
              </a:rPr>
            </a:br>
            <a:r>
              <a:rPr lang="de-AT" sz="2400" dirty="0">
                <a:latin typeface="Georgia" panose="02040502050405020303" pitchFamily="18" charset="0"/>
              </a:rPr>
              <a:t>Sie leihen sich gegenseitig Geld</a:t>
            </a:r>
          </a:p>
          <a:p>
            <a:pPr>
              <a:spcAft>
                <a:spcPts val="0"/>
              </a:spcAft>
            </a:pPr>
            <a:r>
              <a:rPr lang="de-AT" sz="1000" dirty="0">
                <a:latin typeface="Georgia" panose="02040502050405020303" pitchFamily="18" charset="0"/>
              </a:rPr>
              <a:t> </a:t>
            </a:r>
          </a:p>
          <a:p>
            <a:pPr marL="342900" indent="-342900"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de-AT" sz="2400" dirty="0">
                <a:latin typeface="Georgia" panose="02040502050405020303" pitchFamily="18" charset="0"/>
              </a:rPr>
              <a:t>Damit können sie kleine Geschäfte starten und für ihre Familien sorgen</a:t>
            </a:r>
            <a:endParaRPr lang="de-AT" sz="2200" kern="1050" spc="10" dirty="0">
              <a:effectLst/>
              <a:latin typeface="Georgia" panose="02040502050405020303" pitchFamily="18" charset="0"/>
              <a:ea typeface="NimbusSanLCon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2618213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3">
            <a:extLst>
              <a:ext uri="{FF2B5EF4-FFF2-40B4-BE49-F238E27FC236}">
                <a16:creationId xmlns:a16="http://schemas.microsoft.com/office/drawing/2014/main" id="{CEA7BC5F-9B4F-49E0-A0BB-C51BDE30F216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6618170" y="1849386"/>
            <a:ext cx="4194635" cy="2876424"/>
          </a:xfrm>
        </p:spPr>
        <p:txBody>
          <a:bodyPr>
            <a:norm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de-AT" sz="2800" dirty="0" err="1">
                <a:latin typeface="Georgia" panose="02040502050405020303" pitchFamily="18" charset="0"/>
              </a:rPr>
              <a:t>Kanasa</a:t>
            </a:r>
            <a:r>
              <a:rPr lang="de-AT" sz="2800" dirty="0">
                <a:latin typeface="Georgia" panose="02040502050405020303" pitchFamily="18" charset="0"/>
              </a:rPr>
              <a:t> ist stolz auf ihren Schmuck</a:t>
            </a:r>
            <a:br>
              <a:rPr lang="de-AT" sz="2800" dirty="0">
                <a:latin typeface="Georgia" panose="02040502050405020303" pitchFamily="18" charset="0"/>
              </a:rPr>
            </a:br>
            <a:r>
              <a:rPr lang="de-AT" sz="1050" dirty="0">
                <a:latin typeface="Georgia" panose="02040502050405020303" pitchFamily="18" charset="0"/>
              </a:rPr>
              <a:t> 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de-AT" sz="2800" dirty="0">
                <a:latin typeface="Georgia" panose="02040502050405020303" pitchFamily="18" charset="0"/>
              </a:rPr>
              <a:t>Sie verkauft ihn und verdient Geld für ihre Familie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AD96E0A8-43C8-4A7F-A8BE-51480937481F}"/>
              </a:ext>
            </a:extLst>
          </p:cNvPr>
          <p:cNvSpPr/>
          <p:nvPr/>
        </p:nvSpPr>
        <p:spPr>
          <a:xfrm>
            <a:off x="10223500" y="5730619"/>
            <a:ext cx="1968500" cy="1117600"/>
          </a:xfrm>
          <a:prstGeom prst="rect">
            <a:avLst/>
          </a:prstGeom>
          <a:solidFill>
            <a:srgbClr val="FFFFFF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AT" sz="1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F5046252-6E5A-4983-AF6A-5B688299C0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7366" y="6342077"/>
            <a:ext cx="2141774" cy="431602"/>
          </a:xfrm>
          <a:prstGeom prst="rect">
            <a:avLst/>
          </a:prstGeom>
        </p:spPr>
      </p:pic>
      <p:pic>
        <p:nvPicPr>
          <p:cNvPr id="6" name="Bildplatzhalter 6">
            <a:extLst>
              <a:ext uri="{FF2B5EF4-FFF2-40B4-BE49-F238E27FC236}">
                <a16:creationId xmlns:a16="http://schemas.microsoft.com/office/drawing/2014/main" id="{02FC37E8-30D9-4981-9379-E08CF47D2C16}"/>
              </a:ext>
            </a:extLst>
          </p:cNvPr>
          <p:cNvPicPr>
            <a:picLocks noGrp="1" noChangeAspect="1"/>
          </p:cNvPicPr>
          <p:nvPr>
            <p:ph type="pic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57" b="12457"/>
          <a:stretch>
            <a:fillRect/>
          </a:stretch>
        </p:blipFill>
        <p:spPr>
          <a:xfrm>
            <a:off x="6350" y="0"/>
            <a:ext cx="6089650" cy="6858000"/>
          </a:xfrm>
        </p:spPr>
      </p:pic>
    </p:spTree>
    <p:extLst>
      <p:ext uri="{BB962C8B-B14F-4D97-AF65-F5344CB8AC3E}">
        <p14:creationId xmlns:p14="http://schemas.microsoft.com/office/powerpoint/2010/main" val="1023569204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platzhalter 6">
            <a:extLst>
              <a:ext uri="{FF2B5EF4-FFF2-40B4-BE49-F238E27FC236}">
                <a16:creationId xmlns:a16="http://schemas.microsoft.com/office/drawing/2014/main" id="{FE7AB7E4-0B18-4D9B-A574-3FA4AE2499C9}"/>
              </a:ext>
            </a:extLst>
          </p:cNvPr>
          <p:cNvPicPr>
            <a:picLocks noGrp="1" noChangeAspect="1"/>
          </p:cNvPicPr>
          <p:nvPr>
            <p:ph type="pic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01" r="20401"/>
          <a:stretch>
            <a:fillRect/>
          </a:stretch>
        </p:blipFill>
        <p:spPr/>
      </p:pic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13861C2F-0A34-41A9-A2DA-3C1A423A2D68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490511" y="2421145"/>
            <a:ext cx="5331772" cy="2015709"/>
          </a:xfrm>
        </p:spPr>
        <p:txBody>
          <a:bodyPr>
            <a:normAutofit fontScale="92500"/>
          </a:bodyPr>
          <a:lstStyle/>
          <a:p>
            <a:pPr marL="342900" indent="-342900" defTabSz="914400"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de-AT" sz="2200" kern="1200" dirty="0">
                <a:solidFill>
                  <a:schemeClr val="tx1"/>
                </a:solidFill>
                <a:latin typeface="Georgia" panose="02040502050405020303" pitchFamily="18" charset="0"/>
              </a:rPr>
              <a:t>Bildung macht stark- Lebenschancen auch für Mädchen!</a:t>
            </a:r>
            <a:br>
              <a:rPr lang="de-AT" sz="2200" kern="1200" dirty="0">
                <a:solidFill>
                  <a:schemeClr val="tx1"/>
                </a:solidFill>
                <a:latin typeface="Georgia" panose="02040502050405020303" pitchFamily="18" charset="0"/>
              </a:rPr>
            </a:br>
            <a:r>
              <a:rPr lang="de-AT" sz="1100" kern="1200" dirty="0">
                <a:solidFill>
                  <a:schemeClr val="tx1"/>
                </a:solidFill>
                <a:latin typeface="Georgia" panose="02040502050405020303" pitchFamily="18" charset="0"/>
              </a:rPr>
              <a:t>  </a:t>
            </a:r>
          </a:p>
          <a:p>
            <a:pPr marL="342900" indent="-342900" defTabSz="914400"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de-AT" sz="2200" kern="1200" dirty="0">
                <a:solidFill>
                  <a:schemeClr val="tx1"/>
                </a:solidFill>
                <a:latin typeface="Georgia" panose="02040502050405020303" pitchFamily="18" charset="0"/>
              </a:rPr>
              <a:t>Dank PWC und tollen Lehrer*innen</a:t>
            </a:r>
            <a:br>
              <a:rPr lang="de-AT" sz="2200" kern="1200" dirty="0">
                <a:solidFill>
                  <a:schemeClr val="tx1"/>
                </a:solidFill>
                <a:latin typeface="Georgia" panose="02040502050405020303" pitchFamily="18" charset="0"/>
              </a:rPr>
            </a:br>
            <a:r>
              <a:rPr lang="de-AT" sz="2200" kern="1200" dirty="0">
                <a:solidFill>
                  <a:schemeClr val="tx1"/>
                </a:solidFill>
                <a:latin typeface="Georgia" panose="02040502050405020303" pitchFamily="18" charset="0"/>
              </a:rPr>
              <a:t>kann </a:t>
            </a:r>
            <a:r>
              <a:rPr lang="de-AT" sz="2200" kern="1200" dirty="0" err="1">
                <a:solidFill>
                  <a:schemeClr val="tx1"/>
                </a:solidFill>
                <a:latin typeface="Georgia" panose="02040502050405020303" pitchFamily="18" charset="0"/>
              </a:rPr>
              <a:t>Ndoto</a:t>
            </a:r>
            <a:r>
              <a:rPr lang="de-AT" sz="2200" kern="1200" dirty="0">
                <a:solidFill>
                  <a:schemeClr val="tx1"/>
                </a:solidFill>
                <a:latin typeface="Georgia" panose="02040502050405020303" pitchFamily="18" charset="0"/>
              </a:rPr>
              <a:t> jetzt die Schule abschließen</a:t>
            </a:r>
          </a:p>
        </p:txBody>
      </p:sp>
    </p:spTree>
    <p:extLst>
      <p:ext uri="{BB962C8B-B14F-4D97-AF65-F5344CB8AC3E}">
        <p14:creationId xmlns:p14="http://schemas.microsoft.com/office/powerpoint/2010/main" val="351552363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>
            <a:extLst>
              <a:ext uri="{FF2B5EF4-FFF2-40B4-BE49-F238E27FC236}">
                <a16:creationId xmlns:a16="http://schemas.microsoft.com/office/drawing/2014/main" id="{B27AA8F0-1F4E-473F-8CA6-673DB0218548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261154" y="1981428"/>
            <a:ext cx="4383146" cy="3448818"/>
          </a:xfrm>
        </p:spPr>
        <p:txBody>
          <a:bodyPr/>
          <a:lstStyle/>
          <a:p>
            <a:pPr marL="342900" indent="-342900" defTabSz="914400"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de-AT" sz="2000" kern="1200" dirty="0">
                <a:solidFill>
                  <a:schemeClr val="tx1"/>
                </a:solidFill>
                <a:latin typeface="Georgia" panose="02040502050405020303" pitchFamily="18" charset="0"/>
              </a:rPr>
              <a:t>Frauen reden bei wichtigen Themen mit</a:t>
            </a:r>
            <a:br>
              <a:rPr lang="de-AT" sz="2000" kern="1200" dirty="0">
                <a:solidFill>
                  <a:schemeClr val="tx1"/>
                </a:solidFill>
                <a:latin typeface="Georgia" panose="02040502050405020303" pitchFamily="18" charset="0"/>
              </a:rPr>
            </a:br>
            <a:r>
              <a:rPr lang="de-AT" sz="1000" kern="1200" dirty="0">
                <a:solidFill>
                  <a:schemeClr val="tx1"/>
                </a:solidFill>
                <a:latin typeface="Georgia" panose="02040502050405020303" pitchFamily="18" charset="0"/>
              </a:rPr>
              <a:t>   </a:t>
            </a:r>
          </a:p>
          <a:p>
            <a:pPr marL="342900" indent="-342900" defTabSz="914400"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de-AT" sz="2000" kern="1200" dirty="0">
                <a:solidFill>
                  <a:schemeClr val="tx1"/>
                </a:solidFill>
                <a:latin typeface="Georgia" panose="02040502050405020303" pitchFamily="18" charset="0"/>
              </a:rPr>
              <a:t>In Treffen von PWC sprechen sie über Probleme,</a:t>
            </a:r>
            <a:br>
              <a:rPr lang="de-AT" sz="2000" kern="1200" dirty="0">
                <a:solidFill>
                  <a:schemeClr val="tx1"/>
                </a:solidFill>
                <a:latin typeface="Georgia" panose="02040502050405020303" pitchFamily="18" charset="0"/>
              </a:rPr>
            </a:br>
            <a:r>
              <a:rPr lang="de-AT" sz="2000" kern="1200" dirty="0">
                <a:solidFill>
                  <a:schemeClr val="tx1"/>
                </a:solidFill>
                <a:latin typeface="Georgia" panose="02040502050405020303" pitchFamily="18" charset="0"/>
              </a:rPr>
              <a:t>zum Beispiel Kinderheirat, und suchen Lösungen</a:t>
            </a:r>
          </a:p>
          <a:p>
            <a:pPr>
              <a:buFont typeface="Wingdings" panose="05000000000000000000" pitchFamily="2" charset="2"/>
              <a:buChar char="v"/>
            </a:pPr>
            <a:endParaRPr lang="de-AT" dirty="0"/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933A2D97-18C8-40BF-9936-66F36FE515D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20"/>
          <a:stretch/>
        </p:blipFill>
        <p:spPr>
          <a:xfrm>
            <a:off x="4839093" y="0"/>
            <a:ext cx="735290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643746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platzhalter 6">
            <a:extLst>
              <a:ext uri="{FF2B5EF4-FFF2-40B4-BE49-F238E27FC236}">
                <a16:creationId xmlns:a16="http://schemas.microsoft.com/office/drawing/2014/main" id="{C1FBC423-2397-4B7C-9910-0E54E0E823B1}"/>
              </a:ext>
            </a:extLst>
          </p:cNvPr>
          <p:cNvPicPr>
            <a:picLocks noGrp="1" noChangeAspect="1"/>
          </p:cNvPicPr>
          <p:nvPr>
            <p:ph type="pic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01" r="16701"/>
          <a:stretch>
            <a:fillRect/>
          </a:stretch>
        </p:blipFill>
        <p:spPr/>
      </p:pic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8A09607-EED1-4DC5-A901-EB3E2D1FB0CA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509365" y="2273487"/>
            <a:ext cx="5165571" cy="2175965"/>
          </a:xfrm>
        </p:spPr>
        <p:txBody>
          <a:bodyPr>
            <a:normAutofit/>
          </a:bodyPr>
          <a:lstStyle/>
          <a:p>
            <a:pPr marL="342900" indent="-342900" defTabSz="914400"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de-AT" sz="2000" kern="1200" dirty="0">
                <a:solidFill>
                  <a:schemeClr val="tx1"/>
                </a:solidFill>
                <a:latin typeface="Georgia" panose="02040502050405020303" pitchFamily="18" charset="0"/>
              </a:rPr>
              <a:t>Die Sternsinger*innen helfen, Leben zu verändern</a:t>
            </a:r>
            <a:br>
              <a:rPr lang="de-AT" sz="2000" kern="1200" dirty="0">
                <a:solidFill>
                  <a:schemeClr val="tx1"/>
                </a:solidFill>
                <a:latin typeface="Georgia" panose="02040502050405020303" pitchFamily="18" charset="0"/>
              </a:rPr>
            </a:br>
            <a:r>
              <a:rPr lang="de-AT" sz="1000" kern="1200" dirty="0">
                <a:solidFill>
                  <a:schemeClr val="tx1"/>
                </a:solidFill>
                <a:latin typeface="Georgia" panose="02040502050405020303" pitchFamily="18" charset="0"/>
              </a:rPr>
              <a:t>  </a:t>
            </a:r>
          </a:p>
          <a:p>
            <a:pPr marL="342900" indent="-342900" defTabSz="914400"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de-AT" sz="2000" kern="1200" dirty="0">
                <a:solidFill>
                  <a:schemeClr val="tx1"/>
                </a:solidFill>
                <a:latin typeface="Georgia" panose="02040502050405020303" pitchFamily="18" charset="0"/>
              </a:rPr>
              <a:t>In Tansania und anderen Ländern.</a:t>
            </a:r>
            <a:br>
              <a:rPr lang="de-AT" sz="2000" kern="1200" dirty="0">
                <a:solidFill>
                  <a:schemeClr val="tx1"/>
                </a:solidFill>
                <a:latin typeface="Georgia" panose="02040502050405020303" pitchFamily="18" charset="0"/>
              </a:rPr>
            </a:br>
            <a:r>
              <a:rPr lang="de-AT" sz="2000" kern="1200" dirty="0">
                <a:solidFill>
                  <a:schemeClr val="tx1"/>
                </a:solidFill>
                <a:latin typeface="Georgia" panose="02040502050405020303" pitchFamily="18" charset="0"/>
              </a:rPr>
              <a:t>Gemeinsam gegen Armut und Ungerechtigkeit</a:t>
            </a:r>
          </a:p>
        </p:txBody>
      </p:sp>
    </p:spTree>
    <p:extLst>
      <p:ext uri="{BB962C8B-B14F-4D97-AF65-F5344CB8AC3E}">
        <p14:creationId xmlns:p14="http://schemas.microsoft.com/office/powerpoint/2010/main" val="4293828846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platzhalter 11">
            <a:extLst>
              <a:ext uri="{FF2B5EF4-FFF2-40B4-BE49-F238E27FC236}">
                <a16:creationId xmlns:a16="http://schemas.microsoft.com/office/drawing/2014/main" id="{BD60B18E-4271-4742-B841-CDB2DDCBC649}"/>
              </a:ext>
            </a:extLst>
          </p:cNvPr>
          <p:cNvPicPr>
            <a:picLocks noGrp="1" noChangeAspect="1"/>
          </p:cNvPicPr>
          <p:nvPr>
            <p:ph type="pic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23" b="7823"/>
          <a:stretch>
            <a:fillRect/>
          </a:stretch>
        </p:blipFill>
        <p:spPr>
          <a:xfrm>
            <a:off x="-3177" y="0"/>
            <a:ext cx="12195177" cy="6858000"/>
          </a:xfr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9D9B3BCE-021A-43C7-A85D-6E65EC56A0DE}"/>
              </a:ext>
            </a:extLst>
          </p:cNvPr>
          <p:cNvSpPr/>
          <p:nvPr/>
        </p:nvSpPr>
        <p:spPr>
          <a:xfrm>
            <a:off x="5959267" y="4885790"/>
            <a:ext cx="60960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de-AT" sz="2200" kern="1050" spc="10" dirty="0">
                <a:highlight>
                  <a:srgbClr val="F3F6FB"/>
                </a:highlight>
                <a:latin typeface="Georgia" panose="02040502050405020303" pitchFamily="18" charset="0"/>
                <a:ea typeface="NimbusSanLCon" pitchFamily="2" charset="0"/>
                <a:cs typeface="Times New Roman" panose="02020603050405020304" pitchFamily="18" charset="0"/>
              </a:rPr>
              <a:t>Ihr Sternsinger*innen seid ein Geschenk!</a:t>
            </a:r>
          </a:p>
          <a:p>
            <a:pPr algn="ctr">
              <a:spcAft>
                <a:spcPts val="0"/>
              </a:spcAft>
            </a:pPr>
            <a:r>
              <a:rPr lang="de-AT" sz="2200" kern="1050" spc="10" dirty="0">
                <a:highlight>
                  <a:srgbClr val="F3F6FB"/>
                </a:highlight>
                <a:latin typeface="Georgia" panose="02040502050405020303" pitchFamily="18" charset="0"/>
                <a:ea typeface="NimbusSanLCon" pitchFamily="2" charset="0"/>
                <a:cs typeface="Times New Roman" panose="02020603050405020304" pitchFamily="18" charset="0"/>
              </a:rPr>
              <a:t>Mit eurem Segen und euren Spenden</a:t>
            </a:r>
          </a:p>
          <a:p>
            <a:pPr algn="ctr">
              <a:spcAft>
                <a:spcPts val="0"/>
              </a:spcAft>
            </a:pPr>
            <a:r>
              <a:rPr lang="de-AT" sz="2200" kern="1050" spc="10" dirty="0">
                <a:highlight>
                  <a:srgbClr val="F3F6FB"/>
                </a:highlight>
                <a:latin typeface="Georgia" panose="02040502050405020303" pitchFamily="18" charset="0"/>
                <a:ea typeface="NimbusSanLCon" pitchFamily="2" charset="0"/>
                <a:cs typeface="Times New Roman" panose="02020603050405020304" pitchFamily="18" charset="0"/>
              </a:rPr>
              <a:t>schenkt ihr Zukunft und Zuversicht.</a:t>
            </a:r>
          </a:p>
          <a:p>
            <a:pPr algn="ctr"/>
            <a:r>
              <a:rPr lang="de-AT" sz="2200" dirty="0">
                <a:highlight>
                  <a:srgbClr val="F3F6FB"/>
                </a:highlight>
                <a:latin typeface="Georgia" panose="02040502050405020303" pitchFamily="18" charset="0"/>
                <a:ea typeface="NimbusSanLCon" pitchFamily="2" charset="0"/>
                <a:cs typeface="Times New Roman" panose="02020603050405020304" pitchFamily="18" charset="0"/>
              </a:rPr>
              <a:t>Danke für euren großartigen Einsatz!</a:t>
            </a:r>
            <a:endParaRPr lang="de-AT" sz="2200" dirty="0">
              <a:highlight>
                <a:srgbClr val="F3F6FB"/>
              </a:highlight>
              <a:latin typeface="Georgia" panose="02040502050405020303" pitchFamily="18" charset="0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6665CAE3-6E16-4805-A673-103B210468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733" y="6332340"/>
            <a:ext cx="2141774" cy="431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478944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efault Theme">
  <a:themeElements>
    <a:clrScheme name="Sternsingeraktion">
      <a:dk1>
        <a:srgbClr val="393A39"/>
      </a:dk1>
      <a:lt1>
        <a:srgbClr val="FFFFFF"/>
      </a:lt1>
      <a:dk2>
        <a:srgbClr val="D6A437"/>
      </a:dk2>
      <a:lt2>
        <a:srgbClr val="FFFFFF"/>
      </a:lt2>
      <a:accent1>
        <a:srgbClr val="70334C"/>
      </a:accent1>
      <a:accent2>
        <a:srgbClr val="009DA5"/>
      </a:accent2>
      <a:accent3>
        <a:srgbClr val="C51C51"/>
      </a:accent3>
      <a:accent4>
        <a:srgbClr val="1C4474"/>
      </a:accent4>
      <a:accent5>
        <a:srgbClr val="007882"/>
      </a:accent5>
      <a:accent6>
        <a:srgbClr val="646363"/>
      </a:accent6>
      <a:hlink>
        <a:srgbClr val="D6A437"/>
      </a:hlink>
      <a:folHlink>
        <a:srgbClr val="646363"/>
      </a:folHlink>
    </a:clrScheme>
    <a:fontScheme name="Benutzerdefiniert 10">
      <a:majorFont>
        <a:latin typeface="Marselis Serif OT"/>
        <a:ea typeface="Arial"/>
        <a:cs typeface="Arial"/>
      </a:majorFont>
      <a:minorFont>
        <a:latin typeface="Arial Narrow"/>
        <a:ea typeface="Arial"/>
        <a:cs typeface="Arial"/>
      </a:minorFont>
    </a:fontScheme>
    <a:fmtScheme name="Default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  <a:extLst>
    <a:ext uri="{05A4C25C-085E-4340-85A3-A5531E510DB2}">
      <thm15:themeFamily xmlns:thm15="http://schemas.microsoft.com/office/thememl/2012/main" name="Präsentation2" id="{2DBEC37F-623C-4742-80A0-C04080430812}" vid="{EAA8F049-C446-4F24-AF31-E7408716203D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543</Words>
  <Application>Microsoft Office PowerPoint</Application>
  <PresentationFormat>Breitbild</PresentationFormat>
  <Paragraphs>63</Paragraphs>
  <Slides>20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12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20</vt:i4>
      </vt:variant>
    </vt:vector>
  </HeadingPairs>
  <TitlesOfParts>
    <vt:vector size="34" baseType="lpstr">
      <vt:lpstr>Abadi</vt:lpstr>
      <vt:lpstr>Arial</vt:lpstr>
      <vt:lpstr>Arial Narrow</vt:lpstr>
      <vt:lpstr>Arial Unicode MS</vt:lpstr>
      <vt:lpstr>Calibri</vt:lpstr>
      <vt:lpstr>Calibri Light</vt:lpstr>
      <vt:lpstr>Georgia</vt:lpstr>
      <vt:lpstr>Mangal</vt:lpstr>
      <vt:lpstr>NimbusSanLCon</vt:lpstr>
      <vt:lpstr>Permanent Marker</vt:lpstr>
      <vt:lpstr>Times New Roman</vt:lpstr>
      <vt:lpstr>Wingdings</vt:lpstr>
      <vt:lpstr>Office</vt:lpstr>
      <vt:lpstr>Default Theme</vt:lpstr>
      <vt:lpstr>Sternsingen 2026  Gemeinsam Gutes tun.  Nahrung sichern &amp; Frauen und Mädchen stärken   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Laura Prusina</dc:creator>
  <cp:lastModifiedBy>Elmira Bilonoh</cp:lastModifiedBy>
  <cp:revision>70</cp:revision>
  <dcterms:created xsi:type="dcterms:W3CDTF">2024-07-11T13:22:46Z</dcterms:created>
  <dcterms:modified xsi:type="dcterms:W3CDTF">2025-08-13T09:04:12Z</dcterms:modified>
</cp:coreProperties>
</file>